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28" r:id="rId4"/>
    <p:sldMasterId id="2147483729" r:id="rId5"/>
    <p:sldMasterId id="2147483730" r:id="rId6"/>
    <p:sldMasterId id="2147483731" r:id="rId7"/>
  </p:sldMasterIdLst>
  <p:notesMasterIdLst>
    <p:notesMasterId r:id="rId8"/>
  </p:notesMasterIdLst>
  <p:sldIdLst>
    <p:sldId id="256" r:id="rId9"/>
    <p:sldId id="257" r:id="rId10"/>
    <p:sldId id="258" r:id="rId11"/>
    <p:sldId id="259" r:id="rId12"/>
    <p:sldId id="260" r:id="rId13"/>
    <p:sldId id="261" r:id="rId14"/>
    <p:sldId id="262" r:id="rId15"/>
    <p:sldId id="263" r:id="rId16"/>
  </p:sldIdLst>
  <p:sldSz cy="5143500" cx="9144000"/>
  <p:notesSz cx="6858000" cy="9144000"/>
  <p:embeddedFontLst>
    <p:embeddedFont>
      <p:font typeface="Raleway"/>
      <p:regular r:id="rId17"/>
      <p:bold r:id="rId18"/>
      <p:italic r:id="rId19"/>
      <p:boldItalic r:id="rId20"/>
    </p:embeddedFont>
    <p:embeddedFont>
      <p:font typeface="Raleway ExtraBold"/>
      <p:bold r:id="rId21"/>
      <p:boldItalic r:id="rId22"/>
    </p:embeddedFont>
    <p:embeddedFont>
      <p:font typeface="Montserrat"/>
      <p:regular r:id="rId23"/>
      <p:bold r:id="rId24"/>
      <p:italic r:id="rId25"/>
      <p:boldItalic r:id="rId26"/>
    </p:embeddedFont>
    <p:embeddedFont>
      <p:font typeface="Montserrat Black"/>
      <p:bold r:id="rId27"/>
      <p:boldItalic r:id="rId28"/>
    </p:embeddedFont>
    <p:embeddedFont>
      <p:font typeface="Bebas Neue"/>
      <p:regular r:id="rId29"/>
    </p:embeddedFont>
    <p:embeddedFont>
      <p:font typeface="Raleway Black"/>
      <p:bold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RalewayExtraBold-boldItalic.fntdata"/><Relationship Id="rId21" Type="http://schemas.openxmlformats.org/officeDocument/2006/relationships/font" Target="fonts/RalewayExtraBold-bold.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MontserratBlack-boldItalic.fntdata"/><Relationship Id="rId27" Type="http://schemas.openxmlformats.org/officeDocument/2006/relationships/font" Target="fonts/MontserratBlack-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BebasNeue-regular.fntdata"/><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font" Target="fonts/RalewayBlack-boldItalic.fntdata"/><Relationship Id="rId30" Type="http://schemas.openxmlformats.org/officeDocument/2006/relationships/font" Target="fonts/RalewayBlack-bold.fntdata"/><Relationship Id="rId11" Type="http://schemas.openxmlformats.org/officeDocument/2006/relationships/slide" Target="slides/slide3.xml"/><Relationship Id="rId10" Type="http://schemas.openxmlformats.org/officeDocument/2006/relationships/slide" Target="slides/slide2.xml"/><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font" Target="fonts/Raleway-regular.fntdata"/><Relationship Id="rId16" Type="http://schemas.openxmlformats.org/officeDocument/2006/relationships/slide" Target="slides/slide8.xml"/><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4" name="Shape 3764"/>
        <p:cNvGrpSpPr/>
        <p:nvPr/>
      </p:nvGrpSpPr>
      <p:grpSpPr>
        <a:xfrm>
          <a:off x="0" y="0"/>
          <a:ext cx="0" cy="0"/>
          <a:chOff x="0" y="0"/>
          <a:chExt cx="0" cy="0"/>
        </a:xfrm>
      </p:grpSpPr>
      <p:sp>
        <p:nvSpPr>
          <p:cNvPr id="3765" name="Google Shape;3765;g2d658995da1_0_1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6" name="Google Shape;3766;g2d658995da1_0_1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1" name="Shape 3851"/>
        <p:cNvGrpSpPr/>
        <p:nvPr/>
      </p:nvGrpSpPr>
      <p:grpSpPr>
        <a:xfrm>
          <a:off x="0" y="0"/>
          <a:ext cx="0" cy="0"/>
          <a:chOff x="0" y="0"/>
          <a:chExt cx="0" cy="0"/>
        </a:xfrm>
      </p:grpSpPr>
      <p:sp>
        <p:nvSpPr>
          <p:cNvPr id="3852" name="Google Shape;3852;g2d658995da1_0_39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3" name="Google Shape;3853;g2d658995da1_0_39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An introduction to your analysis, including the motivation behind it. [1pt]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t>
            </a:r>
            <a:r>
              <a:rPr lang="en"/>
              <a:t>ic citation: https://moving.selfstorage.com/things-to-consider-when-deciding-where-to-move/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3" name="Shape 3863"/>
        <p:cNvGrpSpPr/>
        <p:nvPr/>
      </p:nvGrpSpPr>
      <p:grpSpPr>
        <a:xfrm>
          <a:off x="0" y="0"/>
          <a:ext cx="0" cy="0"/>
          <a:chOff x="0" y="0"/>
          <a:chExt cx="0" cy="0"/>
        </a:xfrm>
      </p:grpSpPr>
      <p:sp>
        <p:nvSpPr>
          <p:cNvPr id="3864" name="Google Shape;3864;g2d658995da1_0_6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5" name="Google Shape;3865;g2d658995da1_0_6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 A brief overview of the context for your data. [1pt]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chose the factors because they seemed like key things to consider especially </a:t>
            </a:r>
            <a:r>
              <a:rPr lang="en"/>
              <a:t>when</a:t>
            </a:r>
            <a:r>
              <a:rPr lang="en"/>
              <a:t> moving to a city </a:t>
            </a:r>
            <a:r>
              <a:rPr lang="en"/>
              <a:t>where</a:t>
            </a:r>
            <a:r>
              <a:rPr lang="en"/>
              <a:t> costs and demographics can be highly variable but its not an exhaustive list. Because our target audience is people our age, we didn’t include some factors, such as quality of schools, that could be key considerations for other people. A lot of our data comes from </a:t>
            </a:r>
            <a:r>
              <a:rPr lang="en"/>
              <a:t>census</a:t>
            </a:r>
            <a:r>
              <a:rPr lang="en"/>
              <a: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6" name="Shape 3916"/>
        <p:cNvGrpSpPr/>
        <p:nvPr/>
      </p:nvGrpSpPr>
      <p:grpSpPr>
        <a:xfrm>
          <a:off x="0" y="0"/>
          <a:ext cx="0" cy="0"/>
          <a:chOff x="0" y="0"/>
          <a:chExt cx="0" cy="0"/>
        </a:xfrm>
      </p:grpSpPr>
      <p:sp>
        <p:nvSpPr>
          <p:cNvPr id="3917" name="Google Shape;3917;g2d674f272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8" name="Google Shape;3918;g2d674f272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7" name="Shape 3927"/>
        <p:cNvGrpSpPr/>
        <p:nvPr/>
      </p:nvGrpSpPr>
      <p:grpSpPr>
        <a:xfrm>
          <a:off x="0" y="0"/>
          <a:ext cx="0" cy="0"/>
          <a:chOff x="0" y="0"/>
          <a:chExt cx="0" cy="0"/>
        </a:xfrm>
      </p:grpSpPr>
      <p:sp>
        <p:nvSpPr>
          <p:cNvPr id="3928" name="Google Shape;3928;g2d658995da1_0_9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9" name="Google Shape;3929;g2d658995da1_0_9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 demonstration of your visual analytic tool. To demonstrate, show us the completion of the three tasks your tool supports. [2pts per task]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6" name="Shape 3946"/>
        <p:cNvGrpSpPr/>
        <p:nvPr/>
      </p:nvGrpSpPr>
      <p:grpSpPr>
        <a:xfrm>
          <a:off x="0" y="0"/>
          <a:ext cx="0" cy="0"/>
          <a:chOff x="0" y="0"/>
          <a:chExt cx="0" cy="0"/>
        </a:xfrm>
      </p:grpSpPr>
      <p:sp>
        <p:nvSpPr>
          <p:cNvPr id="3947" name="Google Shape;3947;g2d658995da1_0_10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8" name="Google Shape;3948;g2d658995da1_0_10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conclusion—answer the analysis question you posed to start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3" name="Shape 4043"/>
        <p:cNvGrpSpPr/>
        <p:nvPr/>
      </p:nvGrpSpPr>
      <p:grpSpPr>
        <a:xfrm>
          <a:off x="0" y="0"/>
          <a:ext cx="0" cy="0"/>
          <a:chOff x="0" y="0"/>
          <a:chExt cx="0" cy="0"/>
        </a:xfrm>
      </p:grpSpPr>
      <p:sp>
        <p:nvSpPr>
          <p:cNvPr id="4044" name="Google Shape;4044;g2d658995da1_0_12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5" name="Google Shape;4045;g2d658995da1_0_12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 Time for Q&amp;A. In total, your presentation should be ~10 minutes. [1pt]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8" name="Shape 4098"/>
        <p:cNvGrpSpPr/>
        <p:nvPr/>
      </p:nvGrpSpPr>
      <p:grpSpPr>
        <a:xfrm>
          <a:off x="0" y="0"/>
          <a:ext cx="0" cy="0"/>
          <a:chOff x="0" y="0"/>
          <a:chExt cx="0" cy="0"/>
        </a:xfrm>
      </p:grpSpPr>
      <p:sp>
        <p:nvSpPr>
          <p:cNvPr id="4099" name="Google Shape;4099;g31c32a2ef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0" name="Google Shape;4100;g31c32a2ef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53" name="Shape 53"/>
        <p:cNvGrpSpPr/>
        <p:nvPr/>
      </p:nvGrpSpPr>
      <p:grpSpPr>
        <a:xfrm>
          <a:off x="0" y="0"/>
          <a:ext cx="0" cy="0"/>
          <a:chOff x="0" y="0"/>
          <a:chExt cx="0" cy="0"/>
        </a:xfrm>
      </p:grpSpPr>
      <p:sp>
        <p:nvSpPr>
          <p:cNvPr id="54" name="Google Shape;54;p14"/>
          <p:cNvSpPr txBox="1"/>
          <p:nvPr>
            <p:ph type="ctrTitle"/>
          </p:nvPr>
        </p:nvSpPr>
        <p:spPr>
          <a:xfrm>
            <a:off x="715225" y="604100"/>
            <a:ext cx="4518600" cy="3139500"/>
          </a:xfrm>
          <a:prstGeom prst="rect">
            <a:avLst/>
          </a:prstGeom>
          <a:ln>
            <a:noFill/>
          </a:ln>
        </p:spPr>
        <p:txBody>
          <a:bodyPr anchorCtr="0" anchor="b" bIns="91425" lIns="91425" spcFirstLastPara="1" rIns="91425" wrap="square" tIns="91425">
            <a:noAutofit/>
          </a:bodyPr>
          <a:lstStyle>
            <a:lvl1pPr lvl="0">
              <a:lnSpc>
                <a:spcPct val="90000"/>
              </a:lnSpc>
              <a:spcBef>
                <a:spcPts val="0"/>
              </a:spcBef>
              <a:spcAft>
                <a:spcPts val="0"/>
              </a:spcAft>
              <a:buClr>
                <a:schemeClr val="dk1"/>
              </a:buClr>
              <a:buSzPts val="5200"/>
              <a:buNone/>
              <a:defRPr b="0" sz="5500">
                <a:solidFill>
                  <a:schemeClr val="dk1"/>
                </a:solidFill>
                <a:latin typeface="Raleway Black"/>
                <a:ea typeface="Raleway Black"/>
                <a:cs typeface="Raleway Black"/>
                <a:sym typeface="Raleway Black"/>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5" name="Google Shape;55;p14"/>
          <p:cNvSpPr txBox="1"/>
          <p:nvPr>
            <p:ph idx="1" type="subTitle"/>
          </p:nvPr>
        </p:nvSpPr>
        <p:spPr>
          <a:xfrm>
            <a:off x="715100" y="3633175"/>
            <a:ext cx="4518600" cy="419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2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cxnSp>
        <p:nvCxnSpPr>
          <p:cNvPr id="56" name="Google Shape;56;p14"/>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57" name="Google Shape;57;p14"/>
          <p:cNvSpPr/>
          <p:nvPr/>
        </p:nvSpPr>
        <p:spPr>
          <a:xfrm>
            <a:off x="375950" y="0"/>
            <a:ext cx="259800" cy="3556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859225" y="2141689"/>
            <a:ext cx="4360200" cy="972900"/>
          </a:xfrm>
          <a:prstGeom prst="rect">
            <a:avLst/>
          </a:prstGeom>
        </p:spPr>
        <p:txBody>
          <a:bodyPr anchorCtr="0" anchor="t" bIns="91425" lIns="91425" spcFirstLastPara="1" rIns="91425" wrap="square" tIns="91425">
            <a:noAutofit/>
          </a:bodyPr>
          <a:lstStyle>
            <a:lvl1pPr lvl="0">
              <a:spcBef>
                <a:spcPts val="0"/>
              </a:spcBef>
              <a:spcAft>
                <a:spcPts val="0"/>
              </a:spcAft>
              <a:buSzPts val="5000"/>
              <a:buNone/>
              <a:defRPr b="0" sz="5000">
                <a:solidFill>
                  <a:schemeClr val="dk1"/>
                </a:solidFill>
                <a:latin typeface="Raleway Black"/>
                <a:ea typeface="Raleway Black"/>
                <a:cs typeface="Raleway Black"/>
                <a:sym typeface="Raleway Black"/>
              </a:defRPr>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60" name="Google Shape;60;p15"/>
          <p:cNvSpPr txBox="1"/>
          <p:nvPr>
            <p:ph hasCustomPrompt="1" idx="2" type="title"/>
          </p:nvPr>
        </p:nvSpPr>
        <p:spPr>
          <a:xfrm>
            <a:off x="859225" y="1101800"/>
            <a:ext cx="1501500" cy="1076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b="0" sz="5800">
                <a:solidFill>
                  <a:schemeClr val="lt1"/>
                </a:solidFill>
                <a:latin typeface="Raleway Black"/>
                <a:ea typeface="Raleway Black"/>
                <a:cs typeface="Raleway Black"/>
                <a:sym typeface="Raleway Black"/>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grpSp>
        <p:nvGrpSpPr>
          <p:cNvPr id="61" name="Google Shape;61;p15"/>
          <p:cNvGrpSpPr/>
          <p:nvPr/>
        </p:nvGrpSpPr>
        <p:grpSpPr>
          <a:xfrm>
            <a:off x="375950" y="-9175"/>
            <a:ext cx="259800" cy="5165400"/>
            <a:chOff x="375950" y="-9175"/>
            <a:chExt cx="259800" cy="5165400"/>
          </a:xfrm>
        </p:grpSpPr>
        <p:cxnSp>
          <p:nvCxnSpPr>
            <p:cNvPr id="62" name="Google Shape;62;p15"/>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63" name="Google Shape;63;p15"/>
            <p:cNvSpPr/>
            <p:nvPr/>
          </p:nvSpPr>
          <p:spPr>
            <a:xfrm>
              <a:off x="375950" y="0"/>
              <a:ext cx="259800" cy="288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sp>
        <p:nvSpPr>
          <p:cNvPr id="65" name="Google Shape;65;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sp>
        <p:nvSpPr>
          <p:cNvPr id="66" name="Google Shape;66;p16"/>
          <p:cNvSpPr txBox="1"/>
          <p:nvPr>
            <p:ph idx="1" type="body"/>
          </p:nvPr>
        </p:nvSpPr>
        <p:spPr>
          <a:xfrm>
            <a:off x="720000" y="1017725"/>
            <a:ext cx="7704000" cy="3954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SzPts val="1400"/>
              <a:buChar char="●"/>
              <a:defRPr>
                <a:solidFill>
                  <a:schemeClr val="dk1"/>
                </a:solidFill>
              </a:defRPr>
            </a:lvl1pPr>
            <a:lvl2pPr indent="-304800" lvl="1" marL="914400">
              <a:lnSpc>
                <a:spcPct val="100000"/>
              </a:lnSpc>
              <a:spcBef>
                <a:spcPts val="0"/>
              </a:spcBef>
              <a:spcAft>
                <a:spcPts val="0"/>
              </a:spcAft>
              <a:buSzPts val="1200"/>
              <a:buChar char="○"/>
              <a:defRPr/>
            </a:lvl2pPr>
            <a:lvl3pPr indent="-304800" lvl="2" marL="1371600">
              <a:lnSpc>
                <a:spcPct val="100000"/>
              </a:lnSpc>
              <a:spcBef>
                <a:spcPts val="0"/>
              </a:spcBef>
              <a:spcAft>
                <a:spcPts val="0"/>
              </a:spcAft>
              <a:buSzPts val="1200"/>
              <a:buChar char="■"/>
              <a:defRPr/>
            </a:lvl3pPr>
            <a:lvl4pPr indent="-304800" lvl="3" marL="1828800">
              <a:lnSpc>
                <a:spcPct val="100000"/>
              </a:lnSpc>
              <a:spcBef>
                <a:spcPts val="0"/>
              </a:spcBef>
              <a:spcAft>
                <a:spcPts val="0"/>
              </a:spcAft>
              <a:buSzPts val="1200"/>
              <a:buChar char="●"/>
              <a:defRPr/>
            </a:lvl4pPr>
            <a:lvl5pPr indent="-304800" lvl="4" marL="2286000">
              <a:lnSpc>
                <a:spcPct val="100000"/>
              </a:lnSpc>
              <a:spcBef>
                <a:spcPts val="0"/>
              </a:spcBef>
              <a:spcAft>
                <a:spcPts val="0"/>
              </a:spcAft>
              <a:buSzPts val="1200"/>
              <a:buChar char="○"/>
              <a:defRPr/>
            </a:lvl5pPr>
            <a:lvl6pPr indent="-304800" lvl="5" marL="2743200">
              <a:lnSpc>
                <a:spcPct val="100000"/>
              </a:lnSpc>
              <a:spcBef>
                <a:spcPts val="0"/>
              </a:spcBef>
              <a:spcAft>
                <a:spcPts val="0"/>
              </a:spcAft>
              <a:buSzPts val="1200"/>
              <a:buChar char="■"/>
              <a:defRPr/>
            </a:lvl6pPr>
            <a:lvl7pPr indent="-304800" lvl="6" marL="3200400">
              <a:lnSpc>
                <a:spcPct val="100000"/>
              </a:lnSpc>
              <a:spcBef>
                <a:spcPts val="0"/>
              </a:spcBef>
              <a:spcAft>
                <a:spcPts val="0"/>
              </a:spcAft>
              <a:buSzPts val="1200"/>
              <a:buChar char="●"/>
              <a:defRPr/>
            </a:lvl7pPr>
            <a:lvl8pPr indent="-304800" lvl="7" marL="3657600">
              <a:lnSpc>
                <a:spcPct val="100000"/>
              </a:lnSpc>
              <a:spcBef>
                <a:spcPts val="0"/>
              </a:spcBef>
              <a:spcAft>
                <a:spcPts val="0"/>
              </a:spcAft>
              <a:buSzPts val="1200"/>
              <a:buChar char="○"/>
              <a:defRPr/>
            </a:lvl8pPr>
            <a:lvl9pPr indent="-304800" lvl="8" marL="4114800">
              <a:lnSpc>
                <a:spcPct val="100000"/>
              </a:lnSpc>
              <a:spcBef>
                <a:spcPts val="0"/>
              </a:spcBef>
              <a:spcAft>
                <a:spcPts val="0"/>
              </a:spcAft>
              <a:buSzPts val="1200"/>
              <a:buChar char="■"/>
              <a:defRPr/>
            </a:lvl9pPr>
          </a:lstStyle>
          <a:p/>
        </p:txBody>
      </p:sp>
      <p:grpSp>
        <p:nvGrpSpPr>
          <p:cNvPr id="67" name="Google Shape;67;p16"/>
          <p:cNvGrpSpPr/>
          <p:nvPr/>
        </p:nvGrpSpPr>
        <p:grpSpPr>
          <a:xfrm>
            <a:off x="8253109" y="563123"/>
            <a:ext cx="1416256" cy="652339"/>
            <a:chOff x="8259609" y="727348"/>
            <a:chExt cx="1416256" cy="652339"/>
          </a:xfrm>
        </p:grpSpPr>
        <p:sp>
          <p:nvSpPr>
            <p:cNvPr id="68" name="Google Shape;68;p16"/>
            <p:cNvSpPr/>
            <p:nvPr/>
          </p:nvSpPr>
          <p:spPr>
            <a:xfrm>
              <a:off x="8259609"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6"/>
            <p:cNvSpPr/>
            <p:nvPr/>
          </p:nvSpPr>
          <p:spPr>
            <a:xfrm>
              <a:off x="869787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16"/>
          <p:cNvGrpSpPr/>
          <p:nvPr/>
        </p:nvGrpSpPr>
        <p:grpSpPr>
          <a:xfrm>
            <a:off x="7406032" y="3765300"/>
            <a:ext cx="1899385" cy="2709266"/>
            <a:chOff x="7406032" y="3765300"/>
            <a:chExt cx="1899385" cy="2709266"/>
          </a:xfrm>
        </p:grpSpPr>
        <p:sp>
          <p:nvSpPr>
            <p:cNvPr id="71" name="Google Shape;71;p16"/>
            <p:cNvSpPr/>
            <p:nvPr/>
          </p:nvSpPr>
          <p:spPr>
            <a:xfrm>
              <a:off x="8532661" y="37653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72" name="Google Shape;72;p16"/>
            <p:cNvGrpSpPr/>
            <p:nvPr/>
          </p:nvGrpSpPr>
          <p:grpSpPr>
            <a:xfrm>
              <a:off x="7406032" y="4900355"/>
              <a:ext cx="943279" cy="769683"/>
              <a:chOff x="6073689" y="3577056"/>
              <a:chExt cx="1265807" cy="1032855"/>
            </a:xfrm>
          </p:grpSpPr>
          <p:sp>
            <p:nvSpPr>
              <p:cNvPr id="73" name="Google Shape;73;p16"/>
              <p:cNvSpPr/>
              <p:nvPr/>
            </p:nvSpPr>
            <p:spPr>
              <a:xfrm>
                <a:off x="6073689" y="3695000"/>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6"/>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16"/>
            <p:cNvGrpSpPr/>
            <p:nvPr/>
          </p:nvGrpSpPr>
          <p:grpSpPr>
            <a:xfrm>
              <a:off x="8141832" y="4466220"/>
              <a:ext cx="1163585" cy="2008346"/>
              <a:chOff x="4537475" y="1366675"/>
              <a:chExt cx="1878265" cy="3241882"/>
            </a:xfrm>
          </p:grpSpPr>
          <p:sp>
            <p:nvSpPr>
              <p:cNvPr id="76" name="Google Shape;76;p16"/>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6"/>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6"/>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6"/>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6"/>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6"/>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6"/>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6"/>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6"/>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6"/>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6"/>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6"/>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6"/>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6"/>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6"/>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6"/>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6"/>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6"/>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6"/>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6"/>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6"/>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6"/>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6"/>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15" name="Google Shape;115;p16"/>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116" name="Google Shape;116;p16"/>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7" name="Shape 117"/>
        <p:cNvGrpSpPr/>
        <p:nvPr/>
      </p:nvGrpSpPr>
      <p:grpSpPr>
        <a:xfrm>
          <a:off x="0" y="0"/>
          <a:ext cx="0" cy="0"/>
          <a:chOff x="0" y="0"/>
          <a:chExt cx="0" cy="0"/>
        </a:xfrm>
      </p:grpSpPr>
      <p:sp>
        <p:nvSpPr>
          <p:cNvPr id="118" name="Google Shape;118;p17"/>
          <p:cNvSpPr txBox="1"/>
          <p:nvPr>
            <p:ph idx="1" type="subTitle"/>
          </p:nvPr>
        </p:nvSpPr>
        <p:spPr>
          <a:xfrm>
            <a:off x="1379505" y="2282000"/>
            <a:ext cx="3076500" cy="5052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9" name="Google Shape;119;p17"/>
          <p:cNvSpPr txBox="1"/>
          <p:nvPr>
            <p:ph idx="2" type="subTitle"/>
          </p:nvPr>
        </p:nvSpPr>
        <p:spPr>
          <a:xfrm>
            <a:off x="4688009" y="2282000"/>
            <a:ext cx="3076500" cy="5052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20" name="Google Shape;120;p17"/>
          <p:cNvSpPr txBox="1"/>
          <p:nvPr>
            <p:ph idx="3" type="subTitle"/>
          </p:nvPr>
        </p:nvSpPr>
        <p:spPr>
          <a:xfrm>
            <a:off x="1379491" y="2705100"/>
            <a:ext cx="3076500" cy="137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solidFill>
                  <a:schemeClr val="dk1"/>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1" name="Google Shape;121;p17"/>
          <p:cNvSpPr txBox="1"/>
          <p:nvPr>
            <p:ph idx="4" type="subTitle"/>
          </p:nvPr>
        </p:nvSpPr>
        <p:spPr>
          <a:xfrm>
            <a:off x="4687993" y="2705100"/>
            <a:ext cx="3076500" cy="137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solidFill>
                  <a:schemeClr val="dk1"/>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22" name="Google Shape;12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23" name="Google Shape;123;p17"/>
          <p:cNvGrpSpPr/>
          <p:nvPr/>
        </p:nvGrpSpPr>
        <p:grpSpPr>
          <a:xfrm>
            <a:off x="-744468" y="3806200"/>
            <a:ext cx="3216869" cy="2913841"/>
            <a:chOff x="-744468" y="3806200"/>
            <a:chExt cx="3216869" cy="2913841"/>
          </a:xfrm>
        </p:grpSpPr>
        <p:grpSp>
          <p:nvGrpSpPr>
            <p:cNvPr id="124" name="Google Shape;124;p17"/>
            <p:cNvGrpSpPr/>
            <p:nvPr/>
          </p:nvGrpSpPr>
          <p:grpSpPr>
            <a:xfrm flipH="1">
              <a:off x="-744468" y="4711695"/>
              <a:ext cx="1163585" cy="2008346"/>
              <a:chOff x="4537475" y="1366675"/>
              <a:chExt cx="1878265" cy="3241882"/>
            </a:xfrm>
          </p:grpSpPr>
          <p:sp>
            <p:nvSpPr>
              <p:cNvPr id="125" name="Google Shape;125;p17"/>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7"/>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7"/>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7"/>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7"/>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7"/>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7"/>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7"/>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7"/>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7"/>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7"/>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7"/>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7"/>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7"/>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7"/>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7"/>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7"/>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7"/>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7"/>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7"/>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7"/>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7"/>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7"/>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7"/>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7"/>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7"/>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 name="Google Shape;164;p17"/>
            <p:cNvSpPr/>
            <p:nvPr/>
          </p:nvSpPr>
          <p:spPr>
            <a:xfrm flipH="1">
              <a:off x="533121" y="38062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65" name="Google Shape;165;p17"/>
            <p:cNvGrpSpPr/>
            <p:nvPr/>
          </p:nvGrpSpPr>
          <p:grpSpPr>
            <a:xfrm flipH="1">
              <a:off x="255482" y="4507120"/>
              <a:ext cx="1163585" cy="2008346"/>
              <a:chOff x="4537475" y="1366675"/>
              <a:chExt cx="1878265" cy="3241882"/>
            </a:xfrm>
          </p:grpSpPr>
          <p:sp>
            <p:nvSpPr>
              <p:cNvPr id="166" name="Google Shape;166;p17"/>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7"/>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7"/>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7"/>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7"/>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7"/>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7"/>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7"/>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7"/>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7"/>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7"/>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7"/>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7"/>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7"/>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7"/>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7"/>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7"/>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7"/>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7"/>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7"/>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7"/>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7"/>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7"/>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7"/>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7"/>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7"/>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7"/>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7"/>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7"/>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7"/>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7"/>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7"/>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7"/>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7"/>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 name="Google Shape;205;p17"/>
            <p:cNvGrpSpPr/>
            <p:nvPr/>
          </p:nvGrpSpPr>
          <p:grpSpPr>
            <a:xfrm>
              <a:off x="1159938" y="4608494"/>
              <a:ext cx="1312462" cy="976771"/>
              <a:chOff x="5951675" y="3577056"/>
              <a:chExt cx="1387821" cy="1032855"/>
            </a:xfrm>
          </p:grpSpPr>
          <p:sp>
            <p:nvSpPr>
              <p:cNvPr id="206" name="Google Shape;206;p17"/>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7"/>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8" name="Google Shape;208;p17"/>
          <p:cNvGrpSpPr/>
          <p:nvPr/>
        </p:nvGrpSpPr>
        <p:grpSpPr>
          <a:xfrm>
            <a:off x="7855859" y="820123"/>
            <a:ext cx="1416256" cy="652339"/>
            <a:chOff x="8259609" y="727348"/>
            <a:chExt cx="1416256" cy="652339"/>
          </a:xfrm>
        </p:grpSpPr>
        <p:sp>
          <p:nvSpPr>
            <p:cNvPr id="209" name="Google Shape;209;p17"/>
            <p:cNvSpPr/>
            <p:nvPr/>
          </p:nvSpPr>
          <p:spPr>
            <a:xfrm>
              <a:off x="8259609"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7"/>
            <p:cNvSpPr/>
            <p:nvPr/>
          </p:nvSpPr>
          <p:spPr>
            <a:xfrm>
              <a:off x="869787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1" name="Shape 211"/>
        <p:cNvGrpSpPr/>
        <p:nvPr/>
      </p:nvGrpSpPr>
      <p:grpSpPr>
        <a:xfrm>
          <a:off x="0" y="0"/>
          <a:ext cx="0" cy="0"/>
          <a:chOff x="0" y="0"/>
          <a:chExt cx="0" cy="0"/>
        </a:xfrm>
      </p:grpSpPr>
      <p:sp>
        <p:nvSpPr>
          <p:cNvPr id="212" name="Google Shape;212;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213" name="Google Shape;213;p18"/>
          <p:cNvGrpSpPr/>
          <p:nvPr/>
        </p:nvGrpSpPr>
        <p:grpSpPr>
          <a:xfrm>
            <a:off x="-241074" y="817073"/>
            <a:ext cx="1072567" cy="683214"/>
            <a:chOff x="8353776" y="696473"/>
            <a:chExt cx="1072567" cy="683214"/>
          </a:xfrm>
        </p:grpSpPr>
        <p:sp>
          <p:nvSpPr>
            <p:cNvPr id="214" name="Google Shape;214;p18"/>
            <p:cNvSpPr/>
            <p:nvPr/>
          </p:nvSpPr>
          <p:spPr>
            <a:xfrm>
              <a:off x="8824284"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8"/>
            <p:cNvSpPr/>
            <p:nvPr/>
          </p:nvSpPr>
          <p:spPr>
            <a:xfrm>
              <a:off x="8353776" y="696473"/>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 name="Google Shape;216;p18"/>
          <p:cNvGrpSpPr/>
          <p:nvPr/>
        </p:nvGrpSpPr>
        <p:grpSpPr>
          <a:xfrm>
            <a:off x="7001072" y="3676475"/>
            <a:ext cx="2275289" cy="2787708"/>
            <a:chOff x="7001072" y="3676475"/>
            <a:chExt cx="2275289" cy="2787708"/>
          </a:xfrm>
        </p:grpSpPr>
        <p:grpSp>
          <p:nvGrpSpPr>
            <p:cNvPr id="217" name="Google Shape;217;p18"/>
            <p:cNvGrpSpPr/>
            <p:nvPr/>
          </p:nvGrpSpPr>
          <p:grpSpPr>
            <a:xfrm>
              <a:off x="8137597" y="4364955"/>
              <a:ext cx="1138764" cy="1855677"/>
              <a:chOff x="525125" y="1486050"/>
              <a:chExt cx="2124163" cy="3461439"/>
            </a:xfrm>
          </p:grpSpPr>
          <p:sp>
            <p:nvSpPr>
              <p:cNvPr id="218" name="Google Shape;218;p18"/>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8"/>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8"/>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8"/>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8"/>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8"/>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8"/>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8"/>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8"/>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8"/>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8"/>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8"/>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8"/>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8"/>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8"/>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8"/>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8"/>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8"/>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8"/>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8"/>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8"/>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8"/>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8"/>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8"/>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8"/>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8"/>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8"/>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8"/>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18"/>
              <p:cNvGrpSpPr/>
              <p:nvPr/>
            </p:nvGrpSpPr>
            <p:grpSpPr>
              <a:xfrm>
                <a:off x="973439" y="2819098"/>
                <a:ext cx="174934" cy="130542"/>
                <a:chOff x="2714005" y="3446776"/>
                <a:chExt cx="330750" cy="246818"/>
              </a:xfrm>
            </p:grpSpPr>
            <p:sp>
              <p:nvSpPr>
                <p:cNvPr id="253" name="Google Shape;253;p18"/>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8"/>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 name="Google Shape;255;p18"/>
              <p:cNvGrpSpPr/>
              <p:nvPr/>
            </p:nvGrpSpPr>
            <p:grpSpPr>
              <a:xfrm>
                <a:off x="1640414" y="2819098"/>
                <a:ext cx="174934" cy="130542"/>
                <a:chOff x="2714005" y="3446776"/>
                <a:chExt cx="330750" cy="246818"/>
              </a:xfrm>
            </p:grpSpPr>
            <p:sp>
              <p:nvSpPr>
                <p:cNvPr id="256" name="Google Shape;256;p18"/>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8"/>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 name="Google Shape;258;p18"/>
            <p:cNvGrpSpPr/>
            <p:nvPr/>
          </p:nvGrpSpPr>
          <p:grpSpPr>
            <a:xfrm>
              <a:off x="7001072" y="4608505"/>
              <a:ext cx="1138764" cy="1855677"/>
              <a:chOff x="525125" y="1486050"/>
              <a:chExt cx="2124163" cy="3461439"/>
            </a:xfrm>
          </p:grpSpPr>
          <p:sp>
            <p:nvSpPr>
              <p:cNvPr id="259" name="Google Shape;259;p18"/>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8"/>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8"/>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8"/>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8"/>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8"/>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8"/>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8"/>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8"/>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8"/>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8"/>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8"/>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8"/>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8"/>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8"/>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8"/>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8"/>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8"/>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8"/>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8"/>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8"/>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8"/>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8"/>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8"/>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8"/>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8"/>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8"/>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8"/>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8"/>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8"/>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8"/>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8"/>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8"/>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8"/>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18"/>
              <p:cNvGrpSpPr/>
              <p:nvPr/>
            </p:nvGrpSpPr>
            <p:grpSpPr>
              <a:xfrm>
                <a:off x="973439" y="2819098"/>
                <a:ext cx="174934" cy="130542"/>
                <a:chOff x="2714005" y="3446776"/>
                <a:chExt cx="330750" cy="246818"/>
              </a:xfrm>
            </p:grpSpPr>
            <p:sp>
              <p:nvSpPr>
                <p:cNvPr id="294" name="Google Shape;294;p18"/>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8"/>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8"/>
              <p:cNvGrpSpPr/>
              <p:nvPr/>
            </p:nvGrpSpPr>
            <p:grpSpPr>
              <a:xfrm>
                <a:off x="1640414" y="2819098"/>
                <a:ext cx="174934" cy="130542"/>
                <a:chOff x="2714005" y="3446776"/>
                <a:chExt cx="330750" cy="246818"/>
              </a:xfrm>
            </p:grpSpPr>
            <p:sp>
              <p:nvSpPr>
                <p:cNvPr id="297" name="Google Shape;297;p18"/>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8"/>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9" name="Google Shape;299;p18"/>
            <p:cNvSpPr/>
            <p:nvPr/>
          </p:nvSpPr>
          <p:spPr>
            <a:xfrm>
              <a:off x="8524998" y="367647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00" name="Google Shape;300;p18"/>
            <p:cNvGrpSpPr/>
            <p:nvPr/>
          </p:nvGrpSpPr>
          <p:grpSpPr>
            <a:xfrm>
              <a:off x="7608751" y="4778240"/>
              <a:ext cx="916239" cy="681891"/>
              <a:chOff x="5951675" y="3577056"/>
              <a:chExt cx="1387821" cy="1032855"/>
            </a:xfrm>
          </p:grpSpPr>
          <p:sp>
            <p:nvSpPr>
              <p:cNvPr id="301" name="Google Shape;301;p18"/>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8"/>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03" name="Google Shape;303;p18"/>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304" name="Google Shape;304;p18"/>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5" name="Shape 305"/>
        <p:cNvGrpSpPr/>
        <p:nvPr/>
      </p:nvGrpSpPr>
      <p:grpSpPr>
        <a:xfrm>
          <a:off x="0" y="0"/>
          <a:ext cx="0" cy="0"/>
          <a:chOff x="0" y="0"/>
          <a:chExt cx="0" cy="0"/>
        </a:xfrm>
      </p:grpSpPr>
      <p:sp>
        <p:nvSpPr>
          <p:cNvPr id="306" name="Google Shape;306;p19"/>
          <p:cNvSpPr txBox="1"/>
          <p:nvPr>
            <p:ph type="title"/>
          </p:nvPr>
        </p:nvSpPr>
        <p:spPr>
          <a:xfrm>
            <a:off x="720000" y="445025"/>
            <a:ext cx="30654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sp>
        <p:nvSpPr>
          <p:cNvPr id="307" name="Google Shape;307;p19"/>
          <p:cNvSpPr txBox="1"/>
          <p:nvPr>
            <p:ph idx="1" type="body"/>
          </p:nvPr>
        </p:nvSpPr>
        <p:spPr>
          <a:xfrm>
            <a:off x="720000" y="1198425"/>
            <a:ext cx="3065400" cy="18099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Font typeface="Nunito Light"/>
              <a:buChar char="●"/>
              <a:defRPr/>
            </a:lvl1pPr>
            <a:lvl2pPr indent="-304800" lvl="1" marL="914400">
              <a:lnSpc>
                <a:spcPct val="100000"/>
              </a:lnSpc>
              <a:spcBef>
                <a:spcPts val="0"/>
              </a:spcBef>
              <a:spcAft>
                <a:spcPts val="0"/>
              </a:spcAft>
              <a:buSzPts val="1200"/>
              <a:buFont typeface="Nunito Light"/>
              <a:buChar char="○"/>
              <a:defRPr/>
            </a:lvl2pPr>
            <a:lvl3pPr indent="-304800" lvl="2" marL="1371600">
              <a:lnSpc>
                <a:spcPct val="100000"/>
              </a:lnSpc>
              <a:spcBef>
                <a:spcPts val="0"/>
              </a:spcBef>
              <a:spcAft>
                <a:spcPts val="0"/>
              </a:spcAft>
              <a:buSzPts val="1200"/>
              <a:buFont typeface="Nunito Light"/>
              <a:buChar char="■"/>
              <a:defRPr/>
            </a:lvl3pPr>
            <a:lvl4pPr indent="-304800" lvl="3" marL="1828800">
              <a:lnSpc>
                <a:spcPct val="100000"/>
              </a:lnSpc>
              <a:spcBef>
                <a:spcPts val="0"/>
              </a:spcBef>
              <a:spcAft>
                <a:spcPts val="0"/>
              </a:spcAft>
              <a:buSzPts val="1200"/>
              <a:buFont typeface="Nunito Light"/>
              <a:buChar char="●"/>
              <a:defRPr/>
            </a:lvl4pPr>
            <a:lvl5pPr indent="-304800" lvl="4" marL="2286000">
              <a:lnSpc>
                <a:spcPct val="100000"/>
              </a:lnSpc>
              <a:spcBef>
                <a:spcPts val="0"/>
              </a:spcBef>
              <a:spcAft>
                <a:spcPts val="0"/>
              </a:spcAft>
              <a:buSzPts val="1200"/>
              <a:buFont typeface="Nunito Light"/>
              <a:buChar char="○"/>
              <a:defRPr/>
            </a:lvl5pPr>
            <a:lvl6pPr indent="-304800" lvl="5" marL="2743200">
              <a:lnSpc>
                <a:spcPct val="100000"/>
              </a:lnSpc>
              <a:spcBef>
                <a:spcPts val="0"/>
              </a:spcBef>
              <a:spcAft>
                <a:spcPts val="0"/>
              </a:spcAft>
              <a:buSzPts val="1200"/>
              <a:buFont typeface="Nunito Light"/>
              <a:buChar char="■"/>
              <a:defRPr/>
            </a:lvl6pPr>
            <a:lvl7pPr indent="-304800" lvl="6" marL="3200400">
              <a:lnSpc>
                <a:spcPct val="100000"/>
              </a:lnSpc>
              <a:spcBef>
                <a:spcPts val="0"/>
              </a:spcBef>
              <a:spcAft>
                <a:spcPts val="0"/>
              </a:spcAft>
              <a:buSzPts val="1200"/>
              <a:buFont typeface="Nunito Light"/>
              <a:buChar char="●"/>
              <a:defRPr/>
            </a:lvl7pPr>
            <a:lvl8pPr indent="-304800" lvl="7" marL="3657600">
              <a:lnSpc>
                <a:spcPct val="100000"/>
              </a:lnSpc>
              <a:spcBef>
                <a:spcPts val="0"/>
              </a:spcBef>
              <a:spcAft>
                <a:spcPts val="0"/>
              </a:spcAft>
              <a:buSzPts val="1200"/>
              <a:buFont typeface="Nunito Light"/>
              <a:buChar char="○"/>
              <a:defRPr/>
            </a:lvl8pPr>
            <a:lvl9pPr indent="-304800" lvl="8" marL="4114800">
              <a:lnSpc>
                <a:spcPct val="100000"/>
              </a:lnSpc>
              <a:spcBef>
                <a:spcPts val="0"/>
              </a:spcBef>
              <a:spcAft>
                <a:spcPts val="0"/>
              </a:spcAft>
              <a:buClr>
                <a:schemeClr val="dk1"/>
              </a:buClr>
              <a:buSzPts val="1200"/>
              <a:buFont typeface="Nunito Light"/>
              <a:buChar char="■"/>
              <a:defRPr>
                <a:solidFill>
                  <a:schemeClr val="dk1"/>
                </a:solidFill>
              </a:defRPr>
            </a:lvl9pPr>
          </a:lstStyle>
          <a:p/>
        </p:txBody>
      </p:sp>
      <p:sp>
        <p:nvSpPr>
          <p:cNvPr id="308" name="Google Shape;308;p19"/>
          <p:cNvSpPr/>
          <p:nvPr>
            <p:ph idx="2" type="pic"/>
          </p:nvPr>
        </p:nvSpPr>
        <p:spPr>
          <a:xfrm>
            <a:off x="4494131" y="535000"/>
            <a:ext cx="4088100" cy="4226400"/>
          </a:xfrm>
          <a:prstGeom prst="rect">
            <a:avLst/>
          </a:prstGeom>
          <a:noFill/>
          <a:ln cap="flat" cmpd="sng" w="9525">
            <a:solidFill>
              <a:schemeClr val="dk1"/>
            </a:solidFill>
            <a:prstDash val="solid"/>
            <a:round/>
            <a:headEnd len="sm" w="sm" type="none"/>
            <a:tailEnd len="sm" w="sm" type="none"/>
          </a:ln>
        </p:spPr>
      </p:sp>
      <p:cxnSp>
        <p:nvCxnSpPr>
          <p:cNvPr id="309" name="Google Shape;309;p19"/>
          <p:cNvCxnSpPr/>
          <p:nvPr/>
        </p:nvCxnSpPr>
        <p:spPr>
          <a:xfrm>
            <a:off x="0" y="337575"/>
            <a:ext cx="9130500" cy="0"/>
          </a:xfrm>
          <a:prstGeom prst="straightConnector1">
            <a:avLst/>
          </a:prstGeom>
          <a:noFill/>
          <a:ln cap="flat" cmpd="sng" w="9525">
            <a:solidFill>
              <a:schemeClr val="dk1"/>
            </a:solidFill>
            <a:prstDash val="solid"/>
            <a:round/>
            <a:headEnd len="med" w="med" type="none"/>
            <a:tailEnd len="med" w="med" type="none"/>
          </a:ln>
        </p:spPr>
      </p:cxnSp>
      <p:sp>
        <p:nvSpPr>
          <p:cNvPr id="310" name="Google Shape;310;p19"/>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311" name="Google Shape;311;p19"/>
          <p:cNvGrpSpPr/>
          <p:nvPr/>
        </p:nvGrpSpPr>
        <p:grpSpPr>
          <a:xfrm>
            <a:off x="-896170" y="3839612"/>
            <a:ext cx="3428401" cy="2132471"/>
            <a:chOff x="-896170" y="3839612"/>
            <a:chExt cx="3428401" cy="2132471"/>
          </a:xfrm>
        </p:grpSpPr>
        <p:sp>
          <p:nvSpPr>
            <p:cNvPr id="312" name="Google Shape;312;p19"/>
            <p:cNvSpPr/>
            <p:nvPr/>
          </p:nvSpPr>
          <p:spPr>
            <a:xfrm>
              <a:off x="311998" y="3839612"/>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13" name="Google Shape;313;p19"/>
            <p:cNvGrpSpPr/>
            <p:nvPr/>
          </p:nvGrpSpPr>
          <p:grpSpPr>
            <a:xfrm flipH="1">
              <a:off x="-896170" y="4452655"/>
              <a:ext cx="3428401" cy="1519428"/>
              <a:chOff x="4474564" y="2530088"/>
              <a:chExt cx="5361064" cy="2375962"/>
            </a:xfrm>
          </p:grpSpPr>
          <p:sp>
            <p:nvSpPr>
              <p:cNvPr id="314" name="Google Shape;314;p19"/>
              <p:cNvSpPr/>
              <p:nvPr/>
            </p:nvSpPr>
            <p:spPr>
              <a:xfrm flipH="1">
                <a:off x="4474564" y="4281351"/>
                <a:ext cx="1187836" cy="615367"/>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 name="Google Shape;315;p19"/>
              <p:cNvGrpSpPr/>
              <p:nvPr/>
            </p:nvGrpSpPr>
            <p:grpSpPr>
              <a:xfrm>
                <a:off x="5402544" y="2530088"/>
                <a:ext cx="4433084" cy="2375962"/>
                <a:chOff x="1026675" y="788651"/>
                <a:chExt cx="7158218" cy="3836529"/>
              </a:xfrm>
            </p:grpSpPr>
            <p:sp>
              <p:nvSpPr>
                <p:cNvPr id="316" name="Google Shape;316;p19"/>
                <p:cNvSpPr/>
                <p:nvPr/>
              </p:nvSpPr>
              <p:spPr>
                <a:xfrm>
                  <a:off x="1124290" y="3308744"/>
                  <a:ext cx="1251454" cy="1299728"/>
                </a:xfrm>
                <a:custGeom>
                  <a:rect b="b" l="l" r="r" t="t"/>
                  <a:pathLst>
                    <a:path extrusionOk="0" h="10958" w="10551">
                      <a:moveTo>
                        <a:pt x="1" y="1"/>
                      </a:moveTo>
                      <a:lnTo>
                        <a:pt x="1" y="10958"/>
                      </a:lnTo>
                      <a:lnTo>
                        <a:pt x="10550" y="10958"/>
                      </a:lnTo>
                      <a:lnTo>
                        <a:pt x="105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9"/>
                <p:cNvSpPr/>
                <p:nvPr/>
              </p:nvSpPr>
              <p:spPr>
                <a:xfrm>
                  <a:off x="1026675" y="2533751"/>
                  <a:ext cx="1317283" cy="775116"/>
                </a:xfrm>
                <a:custGeom>
                  <a:rect b="b" l="l" r="r" t="t"/>
                  <a:pathLst>
                    <a:path extrusionOk="0" h="6535" w="11106">
                      <a:moveTo>
                        <a:pt x="11106" y="1"/>
                      </a:moveTo>
                      <a:lnTo>
                        <a:pt x="1" y="5684"/>
                      </a:lnTo>
                      <a:lnTo>
                        <a:pt x="1" y="6535"/>
                      </a:lnTo>
                      <a:lnTo>
                        <a:pt x="11106" y="65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9"/>
                <p:cNvSpPr/>
                <p:nvPr/>
              </p:nvSpPr>
              <p:spPr>
                <a:xfrm>
                  <a:off x="1408833" y="3690785"/>
                  <a:ext cx="719963" cy="521528"/>
                </a:xfrm>
                <a:custGeom>
                  <a:rect b="b" l="l" r="r" t="t"/>
                  <a:pathLst>
                    <a:path extrusionOk="0" h="4397" w="6070">
                      <a:moveTo>
                        <a:pt x="0" y="4396"/>
                      </a:moveTo>
                      <a:lnTo>
                        <a:pt x="6069" y="4396"/>
                      </a:lnTo>
                      <a:lnTo>
                        <a:pt x="6069"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9"/>
                <p:cNvSpPr/>
                <p:nvPr/>
              </p:nvSpPr>
              <p:spPr>
                <a:xfrm>
                  <a:off x="1457937" y="3690785"/>
                  <a:ext cx="670858" cy="521528"/>
                </a:xfrm>
                <a:custGeom>
                  <a:rect b="b" l="l" r="r" t="t"/>
                  <a:pathLst>
                    <a:path extrusionOk="0" h="4397" w="5656">
                      <a:moveTo>
                        <a:pt x="1" y="4396"/>
                      </a:moveTo>
                      <a:lnTo>
                        <a:pt x="5655" y="4396"/>
                      </a:lnTo>
                      <a:lnTo>
                        <a:pt x="5655"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9"/>
                <p:cNvSpPr/>
                <p:nvPr/>
              </p:nvSpPr>
              <p:spPr>
                <a:xfrm>
                  <a:off x="1457937" y="3690785"/>
                  <a:ext cx="34397" cy="521528"/>
                </a:xfrm>
                <a:custGeom>
                  <a:rect b="b" l="l" r="r" t="t"/>
                  <a:pathLst>
                    <a:path extrusionOk="0" h="4397" w="290">
                      <a:moveTo>
                        <a:pt x="1" y="4396"/>
                      </a:moveTo>
                      <a:lnTo>
                        <a:pt x="289" y="4396"/>
                      </a:lnTo>
                      <a:lnTo>
                        <a:pt x="289" y="1"/>
                      </a:lnTo>
                      <a:lnTo>
                        <a:pt x="1" y="1"/>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9"/>
                <p:cNvSpPr/>
                <p:nvPr/>
              </p:nvSpPr>
              <p:spPr>
                <a:xfrm>
                  <a:off x="1457937" y="3934409"/>
                  <a:ext cx="670858" cy="30957"/>
                </a:xfrm>
                <a:custGeom>
                  <a:rect b="b" l="l" r="r" t="t"/>
                  <a:pathLst>
                    <a:path extrusionOk="0" h="261" w="5656">
                      <a:moveTo>
                        <a:pt x="1" y="260"/>
                      </a:moveTo>
                      <a:lnTo>
                        <a:pt x="5655" y="260"/>
                      </a:lnTo>
                      <a:lnTo>
                        <a:pt x="5655"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9"/>
                <p:cNvSpPr/>
                <p:nvPr/>
              </p:nvSpPr>
              <p:spPr>
                <a:xfrm>
                  <a:off x="1777469" y="3690785"/>
                  <a:ext cx="31787" cy="521528"/>
                </a:xfrm>
                <a:custGeom>
                  <a:rect b="b" l="l" r="r" t="t"/>
                  <a:pathLst>
                    <a:path extrusionOk="0" h="4397" w="268">
                      <a:moveTo>
                        <a:pt x="268" y="4396"/>
                      </a:moveTo>
                      <a:lnTo>
                        <a:pt x="268" y="1"/>
                      </a:lnTo>
                      <a:lnTo>
                        <a:pt x="1" y="1"/>
                      </a:lnTo>
                      <a:lnTo>
                        <a:pt x="1" y="43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9"/>
                <p:cNvSpPr/>
                <p:nvPr/>
              </p:nvSpPr>
              <p:spPr>
                <a:xfrm>
                  <a:off x="1864291" y="3754241"/>
                  <a:ext cx="121812" cy="131894"/>
                </a:xfrm>
                <a:custGeom>
                  <a:rect b="b" l="l" r="r" t="t"/>
                  <a:pathLst>
                    <a:path extrusionOk="0" h="1112" w="1027">
                      <a:moveTo>
                        <a:pt x="914" y="0"/>
                      </a:moveTo>
                      <a:cubicBezTo>
                        <a:pt x="895" y="0"/>
                        <a:pt x="879" y="7"/>
                        <a:pt x="879" y="21"/>
                      </a:cubicBezTo>
                      <a:lnTo>
                        <a:pt x="28" y="964"/>
                      </a:lnTo>
                      <a:cubicBezTo>
                        <a:pt x="0" y="992"/>
                        <a:pt x="0" y="1048"/>
                        <a:pt x="28" y="1076"/>
                      </a:cubicBezTo>
                      <a:cubicBezTo>
                        <a:pt x="63" y="1111"/>
                        <a:pt x="63" y="1111"/>
                        <a:pt x="91" y="1111"/>
                      </a:cubicBezTo>
                      <a:cubicBezTo>
                        <a:pt x="120" y="1111"/>
                        <a:pt x="148" y="1076"/>
                        <a:pt x="148" y="1076"/>
                      </a:cubicBezTo>
                      <a:lnTo>
                        <a:pt x="999" y="141"/>
                      </a:lnTo>
                      <a:cubicBezTo>
                        <a:pt x="1027" y="113"/>
                        <a:pt x="999" y="56"/>
                        <a:pt x="971" y="21"/>
                      </a:cubicBezTo>
                      <a:cubicBezTo>
                        <a:pt x="957" y="7"/>
                        <a:pt x="934" y="0"/>
                        <a:pt x="914"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9"/>
                <p:cNvSpPr/>
                <p:nvPr/>
              </p:nvSpPr>
              <p:spPr>
                <a:xfrm>
                  <a:off x="1947673" y="3747481"/>
                  <a:ext cx="121931" cy="131183"/>
                </a:xfrm>
                <a:custGeom>
                  <a:rect b="b" l="l" r="r" t="t"/>
                  <a:pathLst>
                    <a:path extrusionOk="0" h="1106" w="1028">
                      <a:moveTo>
                        <a:pt x="939" y="1"/>
                      </a:moveTo>
                      <a:cubicBezTo>
                        <a:pt x="916" y="1"/>
                        <a:pt x="894" y="8"/>
                        <a:pt x="879" y="22"/>
                      </a:cubicBezTo>
                      <a:lnTo>
                        <a:pt x="28" y="957"/>
                      </a:lnTo>
                      <a:cubicBezTo>
                        <a:pt x="0" y="1021"/>
                        <a:pt x="28" y="1049"/>
                        <a:pt x="64" y="1077"/>
                      </a:cubicBezTo>
                      <a:cubicBezTo>
                        <a:pt x="64" y="1105"/>
                        <a:pt x="92" y="1105"/>
                        <a:pt x="92" y="1105"/>
                      </a:cubicBezTo>
                      <a:cubicBezTo>
                        <a:pt x="120" y="1105"/>
                        <a:pt x="148" y="1105"/>
                        <a:pt x="148" y="1077"/>
                      </a:cubicBezTo>
                      <a:lnTo>
                        <a:pt x="999" y="142"/>
                      </a:lnTo>
                      <a:cubicBezTo>
                        <a:pt x="1027" y="113"/>
                        <a:pt x="1027" y="50"/>
                        <a:pt x="999" y="22"/>
                      </a:cubicBezTo>
                      <a:cubicBezTo>
                        <a:pt x="985" y="8"/>
                        <a:pt x="962" y="1"/>
                        <a:pt x="939"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9"/>
                <p:cNvSpPr/>
                <p:nvPr/>
              </p:nvSpPr>
              <p:spPr>
                <a:xfrm>
                  <a:off x="1600623" y="4018622"/>
                  <a:ext cx="121101" cy="131064"/>
                </a:xfrm>
                <a:custGeom>
                  <a:rect b="b" l="l" r="r" t="t"/>
                  <a:pathLst>
                    <a:path extrusionOk="0" h="1105" w="1021">
                      <a:moveTo>
                        <a:pt x="922" y="1"/>
                      </a:moveTo>
                      <a:cubicBezTo>
                        <a:pt x="908" y="1"/>
                        <a:pt x="894" y="8"/>
                        <a:pt x="880" y="22"/>
                      </a:cubicBezTo>
                      <a:lnTo>
                        <a:pt x="29" y="957"/>
                      </a:lnTo>
                      <a:cubicBezTo>
                        <a:pt x="1" y="992"/>
                        <a:pt x="1" y="1048"/>
                        <a:pt x="29" y="1077"/>
                      </a:cubicBezTo>
                      <a:cubicBezTo>
                        <a:pt x="57" y="1105"/>
                        <a:pt x="57" y="1105"/>
                        <a:pt x="85" y="1105"/>
                      </a:cubicBezTo>
                      <a:cubicBezTo>
                        <a:pt x="113" y="1105"/>
                        <a:pt x="141" y="1077"/>
                        <a:pt x="141" y="1077"/>
                      </a:cubicBezTo>
                      <a:lnTo>
                        <a:pt x="992" y="141"/>
                      </a:lnTo>
                      <a:cubicBezTo>
                        <a:pt x="1020" y="113"/>
                        <a:pt x="992" y="50"/>
                        <a:pt x="964" y="22"/>
                      </a:cubicBezTo>
                      <a:cubicBezTo>
                        <a:pt x="950" y="8"/>
                        <a:pt x="936" y="1"/>
                        <a:pt x="922"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a:off x="3859529" y="2220978"/>
                  <a:ext cx="2676197" cy="2387501"/>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a:off x="2343945" y="1341727"/>
                  <a:ext cx="1515717" cy="3266757"/>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p:nvPr/>
              </p:nvSpPr>
              <p:spPr>
                <a:xfrm>
                  <a:off x="2792642" y="2165113"/>
                  <a:ext cx="611553" cy="611553"/>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9"/>
                <p:cNvSpPr/>
                <p:nvPr/>
              </p:nvSpPr>
              <p:spPr>
                <a:xfrm>
                  <a:off x="2837714" y="2165113"/>
                  <a:ext cx="566481" cy="60823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9"/>
                <p:cNvSpPr/>
                <p:nvPr/>
              </p:nvSpPr>
              <p:spPr>
                <a:xfrm>
                  <a:off x="2876143" y="2185988"/>
                  <a:ext cx="430554" cy="518088"/>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9"/>
                <p:cNvSpPr/>
                <p:nvPr/>
              </p:nvSpPr>
              <p:spPr>
                <a:xfrm>
                  <a:off x="3018711" y="2311121"/>
                  <a:ext cx="364726" cy="455581"/>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
                <p:cNvSpPr/>
                <p:nvPr/>
              </p:nvSpPr>
              <p:spPr>
                <a:xfrm>
                  <a:off x="2232927" y="1188246"/>
                  <a:ext cx="4427949" cy="1032856"/>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9"/>
                <p:cNvSpPr/>
                <p:nvPr/>
              </p:nvSpPr>
              <p:spPr>
                <a:xfrm>
                  <a:off x="3056310" y="1207461"/>
                  <a:ext cx="3604558" cy="1032856"/>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9"/>
                <p:cNvSpPr/>
                <p:nvPr/>
              </p:nvSpPr>
              <p:spPr>
                <a:xfrm>
                  <a:off x="3832012" y="2144238"/>
                  <a:ext cx="2828849" cy="76859"/>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2277998" y="1306737"/>
                  <a:ext cx="816748" cy="914364"/>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3897958" y="1136532"/>
                  <a:ext cx="372198" cy="468984"/>
                </a:xfrm>
                <a:custGeom>
                  <a:rect b="b" l="l" r="r" t="t"/>
                  <a:pathLst>
                    <a:path extrusionOk="0" h="3954" w="3138">
                      <a:moveTo>
                        <a:pt x="0" y="1"/>
                      </a:moveTo>
                      <a:lnTo>
                        <a:pt x="0" y="3953"/>
                      </a:lnTo>
                      <a:lnTo>
                        <a:pt x="3137" y="3953"/>
                      </a:lnTo>
                      <a:lnTo>
                        <a:pt x="3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9"/>
                <p:cNvSpPr/>
                <p:nvPr/>
              </p:nvSpPr>
              <p:spPr>
                <a:xfrm>
                  <a:off x="3657657" y="1125739"/>
                  <a:ext cx="240422" cy="479777"/>
                </a:xfrm>
                <a:custGeom>
                  <a:rect b="b" l="l" r="r" t="t"/>
                  <a:pathLst>
                    <a:path extrusionOk="0" h="4045" w="2027">
                      <a:moveTo>
                        <a:pt x="1851" y="92"/>
                      </a:moveTo>
                      <a:lnTo>
                        <a:pt x="1851" y="92"/>
                      </a:lnTo>
                      <a:lnTo>
                        <a:pt x="1" y="0"/>
                      </a:lnTo>
                      <a:lnTo>
                        <a:pt x="1" y="1702"/>
                      </a:lnTo>
                      <a:lnTo>
                        <a:pt x="2026" y="4044"/>
                      </a:lnTo>
                      <a:lnTo>
                        <a:pt x="2026" y="9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9"/>
                <p:cNvSpPr/>
                <p:nvPr/>
              </p:nvSpPr>
              <p:spPr>
                <a:xfrm>
                  <a:off x="3630139" y="1024802"/>
                  <a:ext cx="247065" cy="111849"/>
                </a:xfrm>
                <a:custGeom>
                  <a:rect b="b" l="l" r="r" t="t"/>
                  <a:pathLst>
                    <a:path extrusionOk="0" h="943" w="2083">
                      <a:moveTo>
                        <a:pt x="2083" y="64"/>
                      </a:moveTo>
                      <a:lnTo>
                        <a:pt x="1" y="0"/>
                      </a:lnTo>
                      <a:lnTo>
                        <a:pt x="1" y="851"/>
                      </a:lnTo>
                      <a:lnTo>
                        <a:pt x="2083" y="94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9"/>
                <p:cNvSpPr/>
                <p:nvPr/>
              </p:nvSpPr>
              <p:spPr>
                <a:xfrm>
                  <a:off x="3877083" y="1032275"/>
                  <a:ext cx="434706" cy="104377"/>
                </a:xfrm>
                <a:custGeom>
                  <a:rect b="b" l="l" r="r" t="t"/>
                  <a:pathLst>
                    <a:path extrusionOk="0" h="880" w="3665">
                      <a:moveTo>
                        <a:pt x="1" y="880"/>
                      </a:moveTo>
                      <a:lnTo>
                        <a:pt x="3665" y="880"/>
                      </a:lnTo>
                      <a:lnTo>
                        <a:pt x="366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9"/>
                <p:cNvSpPr/>
                <p:nvPr/>
              </p:nvSpPr>
              <p:spPr>
                <a:xfrm>
                  <a:off x="5208467" y="987203"/>
                  <a:ext cx="614874" cy="785080"/>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a:off x="4846355" y="1345048"/>
                  <a:ext cx="362235" cy="427233"/>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9"/>
                <p:cNvSpPr/>
                <p:nvPr/>
              </p:nvSpPr>
              <p:spPr>
                <a:xfrm>
                  <a:off x="4616965" y="788651"/>
                  <a:ext cx="1387381" cy="566600"/>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9"/>
                <p:cNvSpPr/>
                <p:nvPr/>
              </p:nvSpPr>
              <p:spPr>
                <a:xfrm>
                  <a:off x="4616965" y="1098222"/>
                  <a:ext cx="146128" cy="170205"/>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
                <p:cNvSpPr/>
                <p:nvPr/>
              </p:nvSpPr>
              <p:spPr>
                <a:xfrm>
                  <a:off x="4616965" y="1268307"/>
                  <a:ext cx="587475" cy="86941"/>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9"/>
                <p:cNvSpPr/>
                <p:nvPr/>
              </p:nvSpPr>
              <p:spPr>
                <a:xfrm>
                  <a:off x="5531321" y="945571"/>
                  <a:ext cx="399597" cy="409679"/>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9"/>
                <p:cNvSpPr/>
                <p:nvPr/>
              </p:nvSpPr>
              <p:spPr>
                <a:xfrm>
                  <a:off x="4616965" y="788651"/>
                  <a:ext cx="956115" cy="479777"/>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9"/>
                <p:cNvSpPr/>
                <p:nvPr/>
              </p:nvSpPr>
              <p:spPr>
                <a:xfrm>
                  <a:off x="5350205" y="1275068"/>
                  <a:ext cx="365556" cy="396276"/>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9"/>
                <p:cNvSpPr/>
                <p:nvPr/>
              </p:nvSpPr>
              <p:spPr>
                <a:xfrm>
                  <a:off x="5350205" y="1275068"/>
                  <a:ext cx="317163" cy="396276"/>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9"/>
                <p:cNvSpPr/>
                <p:nvPr/>
              </p:nvSpPr>
              <p:spPr>
                <a:xfrm>
                  <a:off x="5437857" y="1342557"/>
                  <a:ext cx="121101" cy="131183"/>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9"/>
                <p:cNvSpPr/>
                <p:nvPr/>
              </p:nvSpPr>
              <p:spPr>
                <a:xfrm>
                  <a:off x="5426945" y="1433056"/>
                  <a:ext cx="118610" cy="130708"/>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9"/>
                <p:cNvSpPr/>
                <p:nvPr/>
              </p:nvSpPr>
              <p:spPr>
                <a:xfrm>
                  <a:off x="4140751" y="2568029"/>
                  <a:ext cx="817579" cy="594829"/>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9"/>
                <p:cNvSpPr/>
                <p:nvPr/>
              </p:nvSpPr>
              <p:spPr>
                <a:xfrm>
                  <a:off x="4140751" y="2568029"/>
                  <a:ext cx="758392" cy="594829"/>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9"/>
                <p:cNvSpPr/>
                <p:nvPr/>
              </p:nvSpPr>
              <p:spPr>
                <a:xfrm>
                  <a:off x="4502745" y="2568029"/>
                  <a:ext cx="34278" cy="594829"/>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9"/>
                <p:cNvSpPr/>
                <p:nvPr/>
              </p:nvSpPr>
              <p:spPr>
                <a:xfrm>
                  <a:off x="4863909" y="2568029"/>
                  <a:ext cx="35227" cy="594829"/>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9"/>
                <p:cNvSpPr/>
                <p:nvPr/>
              </p:nvSpPr>
              <p:spPr>
                <a:xfrm>
                  <a:off x="4140751" y="2846642"/>
                  <a:ext cx="758392" cy="38430"/>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9"/>
                <p:cNvSpPr/>
                <p:nvPr/>
              </p:nvSpPr>
              <p:spPr>
                <a:xfrm>
                  <a:off x="4207409" y="2969522"/>
                  <a:ext cx="121101" cy="130827"/>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9"/>
                <p:cNvSpPr/>
                <p:nvPr/>
              </p:nvSpPr>
              <p:spPr>
                <a:xfrm>
                  <a:off x="4307515" y="2937853"/>
                  <a:ext cx="118610" cy="130827"/>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9"/>
                <p:cNvSpPr/>
                <p:nvPr/>
              </p:nvSpPr>
              <p:spPr>
                <a:xfrm>
                  <a:off x="4648752" y="2659714"/>
                  <a:ext cx="121812" cy="131183"/>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9"/>
                <p:cNvSpPr/>
                <p:nvPr/>
              </p:nvSpPr>
              <p:spPr>
                <a:xfrm>
                  <a:off x="2854789" y="3312066"/>
                  <a:ext cx="577393" cy="1296407"/>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9"/>
                <p:cNvSpPr/>
                <p:nvPr/>
              </p:nvSpPr>
              <p:spPr>
                <a:xfrm>
                  <a:off x="2914454" y="3312066"/>
                  <a:ext cx="510616" cy="1296407"/>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9"/>
                <p:cNvSpPr/>
                <p:nvPr/>
              </p:nvSpPr>
              <p:spPr>
                <a:xfrm>
                  <a:off x="2977079" y="3374691"/>
                  <a:ext cx="343732" cy="128573"/>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9"/>
                <p:cNvSpPr/>
                <p:nvPr/>
              </p:nvSpPr>
              <p:spPr>
                <a:xfrm>
                  <a:off x="2799403" y="3222041"/>
                  <a:ext cx="670740" cy="90144"/>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9"/>
                <p:cNvSpPr/>
                <p:nvPr/>
              </p:nvSpPr>
              <p:spPr>
                <a:xfrm>
                  <a:off x="2858589" y="4278020"/>
                  <a:ext cx="566481" cy="330447"/>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9"/>
                <p:cNvSpPr/>
                <p:nvPr/>
              </p:nvSpPr>
              <p:spPr>
                <a:xfrm>
                  <a:off x="2584129" y="4497456"/>
                  <a:ext cx="503953" cy="127724"/>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9"/>
                <p:cNvSpPr/>
                <p:nvPr/>
              </p:nvSpPr>
              <p:spPr>
                <a:xfrm>
                  <a:off x="2705939" y="4393190"/>
                  <a:ext cx="475626" cy="104377"/>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9"/>
                <p:cNvSpPr/>
                <p:nvPr/>
              </p:nvSpPr>
              <p:spPr>
                <a:xfrm>
                  <a:off x="2802724" y="4278020"/>
                  <a:ext cx="500534" cy="115289"/>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9"/>
                <p:cNvSpPr/>
                <p:nvPr/>
              </p:nvSpPr>
              <p:spPr>
                <a:xfrm>
                  <a:off x="3278939" y="3833472"/>
                  <a:ext cx="97735" cy="97735"/>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9"/>
                <p:cNvSpPr/>
                <p:nvPr/>
              </p:nvSpPr>
              <p:spPr>
                <a:xfrm>
                  <a:off x="5173359" y="3148622"/>
                  <a:ext cx="1206382" cy="1459852"/>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9"/>
                <p:cNvSpPr/>
                <p:nvPr/>
              </p:nvSpPr>
              <p:spPr>
                <a:xfrm>
                  <a:off x="6379611" y="3148622"/>
                  <a:ext cx="1487488" cy="1459852"/>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9"/>
                <p:cNvSpPr/>
                <p:nvPr/>
              </p:nvSpPr>
              <p:spPr>
                <a:xfrm>
                  <a:off x="6629876" y="3669910"/>
                  <a:ext cx="1014471" cy="938561"/>
                </a:xfrm>
                <a:custGeom>
                  <a:rect b="b" l="l" r="r" t="t"/>
                  <a:pathLst>
                    <a:path extrusionOk="0" h="7913" w="8553">
                      <a:moveTo>
                        <a:pt x="0" y="7913"/>
                      </a:moveTo>
                      <a:lnTo>
                        <a:pt x="8553" y="7913"/>
                      </a:lnTo>
                      <a:lnTo>
                        <a:pt x="8553" y="1"/>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9"/>
                <p:cNvSpPr/>
                <p:nvPr/>
              </p:nvSpPr>
              <p:spPr>
                <a:xfrm>
                  <a:off x="5093298" y="2394503"/>
                  <a:ext cx="1519157" cy="754241"/>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9"/>
                <p:cNvSpPr/>
                <p:nvPr/>
              </p:nvSpPr>
              <p:spPr>
                <a:xfrm>
                  <a:off x="6337861" y="2394503"/>
                  <a:ext cx="1623534" cy="754241"/>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9"/>
                <p:cNvSpPr/>
                <p:nvPr/>
              </p:nvSpPr>
              <p:spPr>
                <a:xfrm>
                  <a:off x="5423624" y="3513939"/>
                  <a:ext cx="754241" cy="305421"/>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9"/>
                <p:cNvSpPr/>
                <p:nvPr/>
              </p:nvSpPr>
              <p:spPr>
                <a:xfrm>
                  <a:off x="5479489" y="3513939"/>
                  <a:ext cx="698376" cy="305421"/>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9"/>
                <p:cNvSpPr/>
                <p:nvPr/>
              </p:nvSpPr>
              <p:spPr>
                <a:xfrm>
                  <a:off x="5593828" y="3513939"/>
                  <a:ext cx="187760" cy="305421"/>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9"/>
                <p:cNvSpPr/>
                <p:nvPr/>
              </p:nvSpPr>
              <p:spPr>
                <a:xfrm>
                  <a:off x="5701406" y="3513939"/>
                  <a:ext cx="187878" cy="305421"/>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9"/>
                <p:cNvSpPr/>
                <p:nvPr/>
              </p:nvSpPr>
              <p:spPr>
                <a:xfrm>
                  <a:off x="7571630" y="3669910"/>
                  <a:ext cx="72708" cy="938561"/>
                </a:xfrm>
                <a:custGeom>
                  <a:rect b="b" l="l" r="r" t="t"/>
                  <a:pathLst>
                    <a:path extrusionOk="0" h="7913" w="613">
                      <a:moveTo>
                        <a:pt x="1" y="7913"/>
                      </a:moveTo>
                      <a:lnTo>
                        <a:pt x="613" y="7913"/>
                      </a:lnTo>
                      <a:lnTo>
                        <a:pt x="613"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4158186" y="3433877"/>
                  <a:ext cx="795992" cy="58071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4158186" y="3433877"/>
                  <a:ext cx="740957" cy="58071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4512708" y="3433877"/>
                  <a:ext cx="31787" cy="58071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4860588" y="3433877"/>
                  <a:ext cx="38548" cy="58071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4158186" y="3705018"/>
                  <a:ext cx="740957" cy="35109"/>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4265764" y="3528290"/>
                  <a:ext cx="115289" cy="128455"/>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4687063" y="3789231"/>
                  <a:ext cx="117780" cy="127743"/>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9"/>
                <p:cNvSpPr/>
                <p:nvPr/>
              </p:nvSpPr>
              <p:spPr>
                <a:xfrm>
                  <a:off x="4607002" y="3816748"/>
                  <a:ext cx="114340" cy="127743"/>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9"/>
                <p:cNvSpPr/>
                <p:nvPr/>
              </p:nvSpPr>
              <p:spPr>
                <a:xfrm>
                  <a:off x="5093298" y="2394503"/>
                  <a:ext cx="1519157" cy="754241"/>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19"/>
                <p:cNvGrpSpPr/>
                <p:nvPr/>
              </p:nvGrpSpPr>
              <p:grpSpPr>
                <a:xfrm>
                  <a:off x="5951675" y="3577056"/>
                  <a:ext cx="2233218" cy="1032855"/>
                  <a:chOff x="5951675" y="3577056"/>
                  <a:chExt cx="2233218" cy="1032855"/>
                </a:xfrm>
              </p:grpSpPr>
              <p:sp>
                <p:nvSpPr>
                  <p:cNvPr id="388" name="Google Shape;388;p19"/>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9"/>
                  <p:cNvSpPr/>
                  <p:nvPr/>
                </p:nvSpPr>
                <p:spPr>
                  <a:xfrm>
                    <a:off x="7431168" y="3801030"/>
                    <a:ext cx="753725" cy="808880"/>
                  </a:xfrm>
                  <a:custGeom>
                    <a:rect b="b" l="l" r="r" t="t"/>
                    <a:pathLst>
                      <a:path extrusionOk="0" h="4341" w="4045">
                        <a:moveTo>
                          <a:pt x="1203" y="4340"/>
                        </a:moveTo>
                        <a:cubicBezTo>
                          <a:pt x="528" y="4340"/>
                          <a:pt x="0" y="3813"/>
                          <a:pt x="0" y="3194"/>
                        </a:cubicBezTo>
                        <a:cubicBezTo>
                          <a:pt x="0" y="2730"/>
                          <a:pt x="296" y="2315"/>
                          <a:pt x="704" y="2139"/>
                        </a:cubicBezTo>
                        <a:cubicBezTo>
                          <a:pt x="675" y="2055"/>
                          <a:pt x="647" y="1935"/>
                          <a:pt x="647" y="1851"/>
                        </a:cubicBezTo>
                        <a:cubicBezTo>
                          <a:pt x="647" y="1407"/>
                          <a:pt x="971" y="1056"/>
                          <a:pt x="1379" y="943"/>
                        </a:cubicBezTo>
                        <a:cubicBezTo>
                          <a:pt x="1351" y="880"/>
                          <a:pt x="1323" y="796"/>
                          <a:pt x="1323" y="704"/>
                        </a:cubicBezTo>
                        <a:cubicBezTo>
                          <a:pt x="1323" y="324"/>
                          <a:pt x="1646" y="1"/>
                          <a:pt x="2054" y="1"/>
                        </a:cubicBezTo>
                        <a:cubicBezTo>
                          <a:pt x="2434" y="1"/>
                          <a:pt x="2757" y="324"/>
                          <a:pt x="2757" y="704"/>
                        </a:cubicBezTo>
                        <a:cubicBezTo>
                          <a:pt x="2757" y="796"/>
                          <a:pt x="2757" y="880"/>
                          <a:pt x="2729" y="971"/>
                        </a:cubicBezTo>
                        <a:cubicBezTo>
                          <a:pt x="3109" y="1056"/>
                          <a:pt x="3404" y="1436"/>
                          <a:pt x="3404" y="1851"/>
                        </a:cubicBezTo>
                        <a:cubicBezTo>
                          <a:pt x="3404" y="1935"/>
                          <a:pt x="3376" y="2055"/>
                          <a:pt x="3341" y="2139"/>
                        </a:cubicBezTo>
                        <a:cubicBezTo>
                          <a:pt x="3756" y="2315"/>
                          <a:pt x="4044" y="2730"/>
                          <a:pt x="4044" y="3194"/>
                        </a:cubicBezTo>
                        <a:cubicBezTo>
                          <a:pt x="4044" y="3813"/>
                          <a:pt x="3517" y="4340"/>
                          <a:pt x="2877" y="434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1" name="Google Shape;391;p19"/>
            <p:cNvGrpSpPr/>
            <p:nvPr/>
          </p:nvGrpSpPr>
          <p:grpSpPr>
            <a:xfrm>
              <a:off x="1654271" y="4766147"/>
              <a:ext cx="859478" cy="639647"/>
              <a:chOff x="5951675" y="3577056"/>
              <a:chExt cx="1387821" cy="1032855"/>
            </a:xfrm>
          </p:grpSpPr>
          <p:sp>
            <p:nvSpPr>
              <p:cNvPr id="392" name="Google Shape;392;p19"/>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9"/>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4" name="Shape 394"/>
        <p:cNvGrpSpPr/>
        <p:nvPr/>
      </p:nvGrpSpPr>
      <p:grpSpPr>
        <a:xfrm>
          <a:off x="0" y="0"/>
          <a:ext cx="0" cy="0"/>
          <a:chOff x="0" y="0"/>
          <a:chExt cx="0" cy="0"/>
        </a:xfrm>
      </p:grpSpPr>
      <p:sp>
        <p:nvSpPr>
          <p:cNvPr id="395" name="Google Shape;395;p20"/>
          <p:cNvSpPr txBox="1"/>
          <p:nvPr>
            <p:ph type="title"/>
          </p:nvPr>
        </p:nvSpPr>
        <p:spPr>
          <a:xfrm>
            <a:off x="715100" y="1307100"/>
            <a:ext cx="6367800" cy="25293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96" name="Google Shape;396;p20"/>
          <p:cNvGrpSpPr/>
          <p:nvPr/>
        </p:nvGrpSpPr>
        <p:grpSpPr>
          <a:xfrm>
            <a:off x="6371628" y="76028"/>
            <a:ext cx="3356101" cy="5128818"/>
            <a:chOff x="6371628" y="76028"/>
            <a:chExt cx="3356101" cy="5128818"/>
          </a:xfrm>
        </p:grpSpPr>
        <p:grpSp>
          <p:nvGrpSpPr>
            <p:cNvPr id="397" name="Google Shape;397;p20"/>
            <p:cNvGrpSpPr/>
            <p:nvPr/>
          </p:nvGrpSpPr>
          <p:grpSpPr>
            <a:xfrm>
              <a:off x="6830033" y="76028"/>
              <a:ext cx="2897695" cy="1572227"/>
              <a:chOff x="6229583" y="1671653"/>
              <a:chExt cx="2897695" cy="1572227"/>
            </a:xfrm>
          </p:grpSpPr>
          <p:sp>
            <p:nvSpPr>
              <p:cNvPr id="398" name="Google Shape;398;p20"/>
              <p:cNvSpPr/>
              <p:nvPr/>
            </p:nvSpPr>
            <p:spPr>
              <a:xfrm>
                <a:off x="7524304" y="1671653"/>
                <a:ext cx="1415426" cy="380324"/>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0"/>
              <p:cNvSpPr/>
              <p:nvPr/>
            </p:nvSpPr>
            <p:spPr>
              <a:xfrm>
                <a:off x="8168647" y="2986982"/>
                <a:ext cx="958632" cy="256898"/>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0"/>
              <p:cNvSpPr/>
              <p:nvPr/>
            </p:nvSpPr>
            <p:spPr>
              <a:xfrm>
                <a:off x="6229583" y="2369875"/>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 name="Google Shape;401;p20"/>
            <p:cNvSpPr/>
            <p:nvPr/>
          </p:nvSpPr>
          <p:spPr>
            <a:xfrm flipH="1">
              <a:off x="6371628" y="4475676"/>
              <a:ext cx="1350173" cy="699458"/>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402" name="Google Shape;402;p20"/>
            <p:cNvGrpSpPr/>
            <p:nvPr/>
          </p:nvGrpSpPr>
          <p:grpSpPr>
            <a:xfrm>
              <a:off x="7427902" y="2101392"/>
              <a:ext cx="1798063" cy="3103454"/>
              <a:chOff x="4537475" y="1366675"/>
              <a:chExt cx="1878265" cy="3241882"/>
            </a:xfrm>
          </p:grpSpPr>
          <p:sp>
            <p:nvSpPr>
              <p:cNvPr id="403" name="Google Shape;403;p20"/>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0"/>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0"/>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0"/>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0"/>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0"/>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0"/>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0"/>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0"/>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0"/>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0"/>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0"/>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0"/>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0"/>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0"/>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0"/>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0"/>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0"/>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0"/>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0"/>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0"/>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0"/>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0"/>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0"/>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0"/>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0"/>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0"/>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20"/>
            <p:cNvSpPr/>
            <p:nvPr/>
          </p:nvSpPr>
          <p:spPr>
            <a:xfrm>
              <a:off x="7878400" y="697525"/>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3" name="Google Shape;443;p20"/>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444" name="Google Shape;444;p20"/>
          <p:cNvSpPr/>
          <p:nvPr/>
        </p:nvSpPr>
        <p:spPr>
          <a:xfrm>
            <a:off x="375950" y="0"/>
            <a:ext cx="259800" cy="288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5" name="Shape 445"/>
        <p:cNvGrpSpPr/>
        <p:nvPr/>
      </p:nvGrpSpPr>
      <p:grpSpPr>
        <a:xfrm>
          <a:off x="0" y="0"/>
          <a:ext cx="0" cy="0"/>
          <a:chOff x="0" y="0"/>
          <a:chExt cx="0" cy="0"/>
        </a:xfrm>
      </p:grpSpPr>
      <p:sp>
        <p:nvSpPr>
          <p:cNvPr id="446" name="Google Shape;446;p21"/>
          <p:cNvSpPr txBox="1"/>
          <p:nvPr>
            <p:ph type="title"/>
          </p:nvPr>
        </p:nvSpPr>
        <p:spPr>
          <a:xfrm>
            <a:off x="2241425" y="1293100"/>
            <a:ext cx="4661100" cy="8418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47" name="Google Shape;447;p21"/>
          <p:cNvSpPr txBox="1"/>
          <p:nvPr>
            <p:ph idx="1" type="subTitle"/>
          </p:nvPr>
        </p:nvSpPr>
        <p:spPr>
          <a:xfrm>
            <a:off x="2241475" y="2168600"/>
            <a:ext cx="4661100" cy="501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448" name="Google Shape;448;p21"/>
          <p:cNvSpPr/>
          <p:nvPr/>
        </p:nvSpPr>
        <p:spPr>
          <a:xfrm flipH="1">
            <a:off x="1751808" y="5077051"/>
            <a:ext cx="312100" cy="7909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1"/>
          <p:cNvSpPr/>
          <p:nvPr/>
        </p:nvSpPr>
        <p:spPr>
          <a:xfrm flipH="1">
            <a:off x="-1069880" y="4564551"/>
            <a:ext cx="45028" cy="581249"/>
          </a:xfrm>
          <a:custGeom>
            <a:rect b="b" l="l" r="r" t="t"/>
            <a:pathLst>
              <a:path extrusionOk="0" h="7913" w="613">
                <a:moveTo>
                  <a:pt x="1" y="7913"/>
                </a:moveTo>
                <a:lnTo>
                  <a:pt x="613" y="7913"/>
                </a:lnTo>
                <a:lnTo>
                  <a:pt x="613"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21"/>
          <p:cNvGrpSpPr/>
          <p:nvPr/>
        </p:nvGrpSpPr>
        <p:grpSpPr>
          <a:xfrm>
            <a:off x="-1266231" y="667175"/>
            <a:ext cx="4576156" cy="4519531"/>
            <a:chOff x="-1266231" y="667175"/>
            <a:chExt cx="4576156" cy="4519531"/>
          </a:xfrm>
        </p:grpSpPr>
        <p:grpSp>
          <p:nvGrpSpPr>
            <p:cNvPr id="451" name="Google Shape;451;p21"/>
            <p:cNvGrpSpPr/>
            <p:nvPr/>
          </p:nvGrpSpPr>
          <p:grpSpPr>
            <a:xfrm>
              <a:off x="-1266231" y="1293100"/>
              <a:ext cx="4576156" cy="3893605"/>
              <a:chOff x="-1266231" y="1293100"/>
              <a:chExt cx="4576156" cy="3893605"/>
            </a:xfrm>
          </p:grpSpPr>
          <p:sp>
            <p:nvSpPr>
              <p:cNvPr id="452" name="Google Shape;452;p21"/>
              <p:cNvSpPr/>
              <p:nvPr/>
            </p:nvSpPr>
            <p:spPr>
              <a:xfrm>
                <a:off x="2122089" y="4531451"/>
                <a:ext cx="1187836" cy="615367"/>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453" name="Google Shape;453;p21"/>
              <p:cNvGrpSpPr/>
              <p:nvPr/>
            </p:nvGrpSpPr>
            <p:grpSpPr>
              <a:xfrm>
                <a:off x="-1266231" y="2821088"/>
                <a:ext cx="3547638" cy="2365617"/>
                <a:chOff x="-1266231" y="2780188"/>
                <a:chExt cx="3547638" cy="2365617"/>
              </a:xfrm>
            </p:grpSpPr>
            <p:sp>
              <p:nvSpPr>
                <p:cNvPr id="454" name="Google Shape;454;p21"/>
                <p:cNvSpPr/>
                <p:nvPr/>
              </p:nvSpPr>
              <p:spPr>
                <a:xfrm flipH="1">
                  <a:off x="-383313" y="3667228"/>
                  <a:ext cx="1657365" cy="1478576"/>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1"/>
                <p:cNvSpPr/>
                <p:nvPr/>
              </p:nvSpPr>
              <p:spPr>
                <a:xfrm flipH="1">
                  <a:off x="1273972" y="3122708"/>
                  <a:ext cx="938681" cy="202309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1"/>
                <p:cNvSpPr/>
                <p:nvPr/>
              </p:nvSpPr>
              <p:spPr>
                <a:xfrm flipH="1">
                  <a:off x="1556041" y="3632631"/>
                  <a:ext cx="378734" cy="378734"/>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1"/>
                <p:cNvSpPr/>
                <p:nvPr/>
              </p:nvSpPr>
              <p:spPr>
                <a:xfrm flipH="1">
                  <a:off x="1556041" y="3632631"/>
                  <a:ext cx="350821" cy="376677"/>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1"/>
                <p:cNvSpPr/>
                <p:nvPr/>
              </p:nvSpPr>
              <p:spPr>
                <a:xfrm flipH="1">
                  <a:off x="1616421" y="3645559"/>
                  <a:ext cx="266642" cy="320851"/>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1"/>
                <p:cNvSpPr/>
                <p:nvPr/>
              </p:nvSpPr>
              <p:spPr>
                <a:xfrm flipH="1">
                  <a:off x="1568897" y="3723053"/>
                  <a:ext cx="225874" cy="282141"/>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1"/>
                <p:cNvSpPr/>
                <p:nvPr/>
              </p:nvSpPr>
              <p:spPr>
                <a:xfrm flipH="1">
                  <a:off x="-460816" y="3027657"/>
                  <a:ext cx="2742222" cy="639646"/>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1"/>
                <p:cNvSpPr/>
                <p:nvPr/>
              </p:nvSpPr>
              <p:spPr>
                <a:xfrm flipH="1">
                  <a:off x="-460808" y="3619703"/>
                  <a:ext cx="1751902" cy="47599"/>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1"/>
                <p:cNvSpPr/>
                <p:nvPr/>
              </p:nvSpPr>
              <p:spPr>
                <a:xfrm flipH="1">
                  <a:off x="1747683" y="3101038"/>
                  <a:ext cx="505811" cy="566265"/>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1"/>
                <p:cNvSpPr/>
                <p:nvPr/>
              </p:nvSpPr>
              <p:spPr>
                <a:xfrm flipH="1">
                  <a:off x="57864" y="2903151"/>
                  <a:ext cx="380791" cy="486199"/>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1"/>
                <p:cNvSpPr/>
                <p:nvPr/>
              </p:nvSpPr>
              <p:spPr>
                <a:xfrm flipH="1">
                  <a:off x="438579" y="3124764"/>
                  <a:ext cx="224332" cy="264585"/>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1"/>
                <p:cNvSpPr/>
                <p:nvPr/>
              </p:nvSpPr>
              <p:spPr>
                <a:xfrm flipH="1">
                  <a:off x="-54231" y="2780188"/>
                  <a:ext cx="859203" cy="350895"/>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1"/>
                <p:cNvSpPr/>
                <p:nvPr/>
              </p:nvSpPr>
              <p:spPr>
                <a:xfrm flipH="1">
                  <a:off x="714475" y="2971905"/>
                  <a:ext cx="90497" cy="105408"/>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1"/>
                <p:cNvSpPr/>
                <p:nvPr/>
              </p:nvSpPr>
              <p:spPr>
                <a:xfrm flipH="1">
                  <a:off x="441149" y="3077239"/>
                  <a:ext cx="363823" cy="53843"/>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1"/>
                <p:cNvSpPr/>
                <p:nvPr/>
              </p:nvSpPr>
              <p:spPr>
                <a:xfrm flipH="1">
                  <a:off x="-8759" y="2877369"/>
                  <a:ext cx="247470" cy="253714"/>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1"/>
                <p:cNvSpPr/>
                <p:nvPr/>
              </p:nvSpPr>
              <p:spPr>
                <a:xfrm flipH="1">
                  <a:off x="212851" y="2780188"/>
                  <a:ext cx="592121" cy="297125"/>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1"/>
                <p:cNvSpPr/>
                <p:nvPr/>
              </p:nvSpPr>
              <p:spPr>
                <a:xfrm flipH="1">
                  <a:off x="124488" y="3081426"/>
                  <a:ext cx="226388" cy="245413"/>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1"/>
                <p:cNvSpPr/>
                <p:nvPr/>
              </p:nvSpPr>
              <p:spPr>
                <a:xfrm flipH="1">
                  <a:off x="154458" y="3081426"/>
                  <a:ext cx="196419" cy="245413"/>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1"/>
                <p:cNvSpPr/>
                <p:nvPr/>
              </p:nvSpPr>
              <p:spPr>
                <a:xfrm flipH="1">
                  <a:off x="221596" y="3123222"/>
                  <a:ext cx="74998" cy="81241"/>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1"/>
                <p:cNvSpPr/>
                <p:nvPr/>
              </p:nvSpPr>
              <p:spPr>
                <a:xfrm flipH="1">
                  <a:off x="229896" y="3179268"/>
                  <a:ext cx="73455" cy="80947"/>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1"/>
                <p:cNvSpPr/>
                <p:nvPr/>
              </p:nvSpPr>
              <p:spPr>
                <a:xfrm flipH="1">
                  <a:off x="593566" y="3882157"/>
                  <a:ext cx="506325" cy="368377"/>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1"/>
                <p:cNvSpPr/>
                <p:nvPr/>
              </p:nvSpPr>
              <p:spPr>
                <a:xfrm flipH="1">
                  <a:off x="630220" y="3882157"/>
                  <a:ext cx="469671" cy="368377"/>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1"/>
                <p:cNvSpPr/>
                <p:nvPr/>
              </p:nvSpPr>
              <p:spPr>
                <a:xfrm flipH="1">
                  <a:off x="854480" y="3882157"/>
                  <a:ext cx="21228" cy="368377"/>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1"/>
                <p:cNvSpPr/>
                <p:nvPr/>
              </p:nvSpPr>
              <p:spPr>
                <a:xfrm flipH="1">
                  <a:off x="630223" y="3882157"/>
                  <a:ext cx="21816" cy="368377"/>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1"/>
                <p:cNvSpPr/>
                <p:nvPr/>
              </p:nvSpPr>
              <p:spPr>
                <a:xfrm flipH="1">
                  <a:off x="630220" y="4054702"/>
                  <a:ext cx="469671" cy="23799"/>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1"/>
                <p:cNvSpPr/>
                <p:nvPr/>
              </p:nvSpPr>
              <p:spPr>
                <a:xfrm flipH="1">
                  <a:off x="983612" y="4130801"/>
                  <a:ext cx="74998" cy="81021"/>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1"/>
                <p:cNvSpPr/>
                <p:nvPr/>
              </p:nvSpPr>
              <p:spPr>
                <a:xfrm flipH="1">
                  <a:off x="923159" y="4111189"/>
                  <a:ext cx="73455" cy="81021"/>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1"/>
                <p:cNvSpPr/>
                <p:nvPr/>
              </p:nvSpPr>
              <p:spPr>
                <a:xfrm flipH="1">
                  <a:off x="709848" y="3938937"/>
                  <a:ext cx="75438" cy="81241"/>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1"/>
                <p:cNvSpPr/>
                <p:nvPr/>
              </p:nvSpPr>
              <p:spPr>
                <a:xfrm flipH="1">
                  <a:off x="1538708" y="4342938"/>
                  <a:ext cx="357579" cy="802863"/>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1"/>
                <p:cNvSpPr/>
                <p:nvPr/>
              </p:nvSpPr>
              <p:spPr>
                <a:xfrm flipH="1">
                  <a:off x="1543113" y="4342938"/>
                  <a:ext cx="316224" cy="802863"/>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1"/>
                <p:cNvSpPr/>
                <p:nvPr/>
              </p:nvSpPr>
              <p:spPr>
                <a:xfrm flipH="1">
                  <a:off x="1607681" y="4381723"/>
                  <a:ext cx="212873" cy="7962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1"/>
                <p:cNvSpPr/>
                <p:nvPr/>
              </p:nvSpPr>
              <p:spPr>
                <a:xfrm flipH="1">
                  <a:off x="1515200" y="4287186"/>
                  <a:ext cx="415388" cy="55826"/>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1"/>
                <p:cNvSpPr/>
                <p:nvPr/>
              </p:nvSpPr>
              <p:spPr>
                <a:xfrm flipH="1">
                  <a:off x="1543113" y="4941154"/>
                  <a:ext cx="350821" cy="204646"/>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1"/>
                <p:cNvSpPr/>
                <p:nvPr/>
              </p:nvSpPr>
              <p:spPr>
                <a:xfrm flipH="1">
                  <a:off x="1693916" y="5012479"/>
                  <a:ext cx="294555" cy="64640"/>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1"/>
                <p:cNvSpPr/>
                <p:nvPr/>
              </p:nvSpPr>
              <p:spPr>
                <a:xfrm flipH="1">
                  <a:off x="1618551" y="4941154"/>
                  <a:ext cx="309980" cy="71398"/>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1"/>
                <p:cNvSpPr/>
                <p:nvPr/>
              </p:nvSpPr>
              <p:spPr>
                <a:xfrm flipH="1">
                  <a:off x="1573085" y="4665846"/>
                  <a:ext cx="60527" cy="60527"/>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1"/>
                <p:cNvSpPr/>
                <p:nvPr/>
              </p:nvSpPr>
              <p:spPr>
                <a:xfrm flipH="1">
                  <a:off x="-286714" y="4241718"/>
                  <a:ext cx="747111" cy="904084"/>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1"/>
                <p:cNvSpPr/>
                <p:nvPr/>
              </p:nvSpPr>
              <p:spPr>
                <a:xfrm flipH="1">
                  <a:off x="-1207834" y="4241718"/>
                  <a:ext cx="921199" cy="904084"/>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1"/>
                <p:cNvSpPr/>
                <p:nvPr/>
              </p:nvSpPr>
              <p:spPr>
                <a:xfrm flipH="1">
                  <a:off x="-1069885" y="4564551"/>
                  <a:ext cx="628261" cy="581249"/>
                </a:xfrm>
                <a:custGeom>
                  <a:rect b="b" l="l" r="r" t="t"/>
                  <a:pathLst>
                    <a:path extrusionOk="0" h="7913" w="8553">
                      <a:moveTo>
                        <a:pt x="0" y="7913"/>
                      </a:moveTo>
                      <a:lnTo>
                        <a:pt x="8553" y="7913"/>
                      </a:lnTo>
                      <a:lnTo>
                        <a:pt x="8553"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1"/>
                <p:cNvSpPr/>
                <p:nvPr/>
              </p:nvSpPr>
              <p:spPr>
                <a:xfrm flipH="1">
                  <a:off x="-430833" y="3774692"/>
                  <a:ext cx="940812" cy="467100"/>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1"/>
                <p:cNvSpPr/>
                <p:nvPr/>
              </p:nvSpPr>
              <p:spPr>
                <a:xfrm flipH="1">
                  <a:off x="-1266231" y="3774692"/>
                  <a:ext cx="1005452" cy="467100"/>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1"/>
                <p:cNvSpPr/>
                <p:nvPr/>
              </p:nvSpPr>
              <p:spPr>
                <a:xfrm flipH="1">
                  <a:off x="-161692" y="4467958"/>
                  <a:ext cx="467100" cy="189147"/>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1"/>
                <p:cNvSpPr/>
                <p:nvPr/>
              </p:nvSpPr>
              <p:spPr>
                <a:xfrm flipH="1">
                  <a:off x="-161692" y="4467958"/>
                  <a:ext cx="432503" cy="189147"/>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1"/>
                <p:cNvSpPr/>
                <p:nvPr/>
              </p:nvSpPr>
              <p:spPr>
                <a:xfrm flipH="1">
                  <a:off x="83721" y="4467958"/>
                  <a:ext cx="116279" cy="189147"/>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1"/>
                <p:cNvSpPr/>
                <p:nvPr/>
              </p:nvSpPr>
              <p:spPr>
                <a:xfrm flipH="1">
                  <a:off x="17025" y="4467958"/>
                  <a:ext cx="116353" cy="189147"/>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1"/>
                <p:cNvSpPr/>
                <p:nvPr/>
              </p:nvSpPr>
              <p:spPr>
                <a:xfrm flipH="1">
                  <a:off x="596137" y="4418376"/>
                  <a:ext cx="492957" cy="359636"/>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1"/>
                <p:cNvSpPr/>
                <p:nvPr/>
              </p:nvSpPr>
              <p:spPr>
                <a:xfrm flipH="1">
                  <a:off x="630220" y="4418376"/>
                  <a:ext cx="458873" cy="359636"/>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1"/>
                <p:cNvSpPr/>
                <p:nvPr/>
              </p:nvSpPr>
              <p:spPr>
                <a:xfrm flipH="1">
                  <a:off x="849852" y="4418376"/>
                  <a:ext cx="19686" cy="359636"/>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1"/>
                <p:cNvSpPr/>
                <p:nvPr/>
              </p:nvSpPr>
              <p:spPr>
                <a:xfrm flipH="1">
                  <a:off x="630223" y="4418376"/>
                  <a:ext cx="23873" cy="359636"/>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1"/>
                <p:cNvSpPr/>
                <p:nvPr/>
              </p:nvSpPr>
              <p:spPr>
                <a:xfrm flipH="1">
                  <a:off x="630220" y="4586294"/>
                  <a:ext cx="458873" cy="2174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1"/>
                <p:cNvSpPr/>
                <p:nvPr/>
              </p:nvSpPr>
              <p:spPr>
                <a:xfrm flipH="1">
                  <a:off x="951072" y="4476846"/>
                  <a:ext cx="71398" cy="79552"/>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1"/>
                <p:cNvSpPr/>
                <p:nvPr/>
              </p:nvSpPr>
              <p:spPr>
                <a:xfrm flipH="1">
                  <a:off x="688619" y="4638447"/>
                  <a:ext cx="72941" cy="79111"/>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1"/>
                <p:cNvSpPr/>
                <p:nvPr/>
              </p:nvSpPr>
              <p:spPr>
                <a:xfrm flipH="1">
                  <a:off x="740331" y="4655488"/>
                  <a:ext cx="70811" cy="79111"/>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1"/>
                <p:cNvSpPr/>
                <p:nvPr/>
              </p:nvSpPr>
              <p:spPr>
                <a:xfrm flipH="1">
                  <a:off x="-430833" y="3774692"/>
                  <a:ext cx="940812" cy="467100"/>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 name="Google Shape;508;p21"/>
              <p:cNvSpPr/>
              <p:nvPr/>
            </p:nvSpPr>
            <p:spPr>
              <a:xfrm>
                <a:off x="545650" y="1293100"/>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 name="Google Shape;509;p21"/>
            <p:cNvGrpSpPr/>
            <p:nvPr/>
          </p:nvGrpSpPr>
          <p:grpSpPr>
            <a:xfrm>
              <a:off x="-1069884" y="667175"/>
              <a:ext cx="3234694" cy="2252997"/>
              <a:chOff x="5073841" y="1000275"/>
              <a:chExt cx="3234694" cy="2252997"/>
            </a:xfrm>
          </p:grpSpPr>
          <p:sp>
            <p:nvSpPr>
              <p:cNvPr id="510" name="Google Shape;510;p21"/>
              <p:cNvSpPr/>
              <p:nvPr/>
            </p:nvSpPr>
            <p:spPr>
              <a:xfrm>
                <a:off x="5073841" y="2299616"/>
                <a:ext cx="1415426" cy="380324"/>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1"/>
              <p:cNvSpPr/>
              <p:nvPr/>
            </p:nvSpPr>
            <p:spPr>
              <a:xfrm>
                <a:off x="7651424" y="3077173"/>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1"/>
              <p:cNvSpPr/>
              <p:nvPr/>
            </p:nvSpPr>
            <p:spPr>
              <a:xfrm>
                <a:off x="6911971" y="1000275"/>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13" name="Shape 513"/>
        <p:cNvGrpSpPr/>
        <p:nvPr/>
      </p:nvGrpSpPr>
      <p:grpSpPr>
        <a:xfrm>
          <a:off x="0" y="0"/>
          <a:ext cx="0" cy="0"/>
          <a:chOff x="0" y="0"/>
          <a:chExt cx="0" cy="0"/>
        </a:xfrm>
      </p:grpSpPr>
      <p:sp>
        <p:nvSpPr>
          <p:cNvPr id="514" name="Google Shape;514;p22"/>
          <p:cNvSpPr/>
          <p:nvPr>
            <p:ph idx="2" type="pic"/>
          </p:nvPr>
        </p:nvSpPr>
        <p:spPr>
          <a:xfrm>
            <a:off x="-13550" y="-3525"/>
            <a:ext cx="9157500" cy="5143500"/>
          </a:xfrm>
          <a:prstGeom prst="rect">
            <a:avLst/>
          </a:prstGeom>
          <a:noFill/>
          <a:ln>
            <a:noFill/>
          </a:ln>
        </p:spPr>
      </p:sp>
      <p:sp>
        <p:nvSpPr>
          <p:cNvPr id="515" name="Google Shape;515;p22"/>
          <p:cNvSpPr txBox="1"/>
          <p:nvPr>
            <p:ph type="title"/>
          </p:nvPr>
        </p:nvSpPr>
        <p:spPr>
          <a:xfrm>
            <a:off x="720000" y="3603625"/>
            <a:ext cx="6099000" cy="1005000"/>
          </a:xfrm>
          <a:prstGeom prst="rect">
            <a:avLst/>
          </a:prstGeom>
          <a:solidFill>
            <a:schemeClr val="accent3"/>
          </a:solidFill>
        </p:spPr>
        <p:txBody>
          <a:bodyPr anchorCtr="0" anchor="ctr" bIns="91425" lIns="91425" spcFirstLastPara="1" rIns="91425" wrap="square" tIns="91425">
            <a:noAutofit/>
          </a:bodyPr>
          <a:lstStyle>
            <a:lvl1pPr lvl="0">
              <a:spcBef>
                <a:spcPts val="0"/>
              </a:spcBef>
              <a:spcAft>
                <a:spcPts val="0"/>
              </a:spcAft>
              <a:buSzPts val="3000"/>
              <a:buNone/>
              <a:defRPr>
                <a:solidFill>
                  <a:schemeClr val="lt1"/>
                </a:solidFill>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grpSp>
        <p:nvGrpSpPr>
          <p:cNvPr id="516" name="Google Shape;516;p22"/>
          <p:cNvGrpSpPr/>
          <p:nvPr/>
        </p:nvGrpSpPr>
        <p:grpSpPr>
          <a:xfrm>
            <a:off x="7253602" y="683900"/>
            <a:ext cx="2531246" cy="4477606"/>
            <a:chOff x="7253602" y="683900"/>
            <a:chExt cx="2531246" cy="4477606"/>
          </a:xfrm>
        </p:grpSpPr>
        <p:grpSp>
          <p:nvGrpSpPr>
            <p:cNvPr id="517" name="Google Shape;517;p22"/>
            <p:cNvGrpSpPr/>
            <p:nvPr/>
          </p:nvGrpSpPr>
          <p:grpSpPr>
            <a:xfrm>
              <a:off x="7253602" y="3944550"/>
              <a:ext cx="1606264" cy="1195426"/>
              <a:chOff x="5951675" y="3577056"/>
              <a:chExt cx="1387821" cy="1032855"/>
            </a:xfrm>
          </p:grpSpPr>
          <p:sp>
            <p:nvSpPr>
              <p:cNvPr id="518" name="Google Shape;518;p22"/>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2"/>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22"/>
            <p:cNvGrpSpPr/>
            <p:nvPr/>
          </p:nvGrpSpPr>
          <p:grpSpPr>
            <a:xfrm>
              <a:off x="7931091" y="683900"/>
              <a:ext cx="1853757" cy="4477606"/>
              <a:chOff x="7931091" y="683900"/>
              <a:chExt cx="1853757" cy="4477606"/>
            </a:xfrm>
          </p:grpSpPr>
          <p:grpSp>
            <p:nvGrpSpPr>
              <p:cNvPr id="521" name="Google Shape;521;p22"/>
              <p:cNvGrpSpPr/>
              <p:nvPr/>
            </p:nvGrpSpPr>
            <p:grpSpPr>
              <a:xfrm>
                <a:off x="7931091" y="2140708"/>
                <a:ext cx="1853757" cy="3020798"/>
                <a:chOff x="525125" y="1486050"/>
                <a:chExt cx="2124163" cy="3461439"/>
              </a:xfrm>
            </p:grpSpPr>
            <p:sp>
              <p:nvSpPr>
                <p:cNvPr id="522" name="Google Shape;522;p22"/>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2"/>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2"/>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2"/>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2"/>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2"/>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2"/>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2"/>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2"/>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2"/>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2"/>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2"/>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2"/>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2"/>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2"/>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2"/>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2"/>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2"/>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2"/>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2"/>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2"/>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2"/>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2"/>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2"/>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2"/>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2"/>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2"/>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2"/>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2"/>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2"/>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2"/>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2"/>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2"/>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2"/>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22"/>
                <p:cNvGrpSpPr/>
                <p:nvPr/>
              </p:nvGrpSpPr>
              <p:grpSpPr>
                <a:xfrm>
                  <a:off x="973439" y="2819098"/>
                  <a:ext cx="174934" cy="130542"/>
                  <a:chOff x="2714005" y="3446776"/>
                  <a:chExt cx="330750" cy="246818"/>
                </a:xfrm>
              </p:grpSpPr>
              <p:sp>
                <p:nvSpPr>
                  <p:cNvPr id="557" name="Google Shape;557;p22"/>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2"/>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22"/>
                <p:cNvGrpSpPr/>
                <p:nvPr/>
              </p:nvGrpSpPr>
              <p:grpSpPr>
                <a:xfrm>
                  <a:off x="1640414" y="2819098"/>
                  <a:ext cx="174934" cy="130542"/>
                  <a:chOff x="2714005" y="3446776"/>
                  <a:chExt cx="330750" cy="246818"/>
                </a:xfrm>
              </p:grpSpPr>
              <p:sp>
                <p:nvSpPr>
                  <p:cNvPr id="560" name="Google Shape;560;p22"/>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2"/>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62" name="Google Shape;562;p22"/>
              <p:cNvSpPr/>
              <p:nvPr/>
            </p:nvSpPr>
            <p:spPr>
              <a:xfrm>
                <a:off x="8008425" y="683900"/>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3" name="Shape 563"/>
        <p:cNvGrpSpPr/>
        <p:nvPr/>
      </p:nvGrpSpPr>
      <p:grpSpPr>
        <a:xfrm>
          <a:off x="0" y="0"/>
          <a:ext cx="0" cy="0"/>
          <a:chOff x="0" y="0"/>
          <a:chExt cx="0" cy="0"/>
        </a:xfrm>
      </p:grpSpPr>
      <p:sp>
        <p:nvSpPr>
          <p:cNvPr id="564" name="Google Shape;564;p23"/>
          <p:cNvSpPr txBox="1"/>
          <p:nvPr>
            <p:ph hasCustomPrompt="1" type="title"/>
          </p:nvPr>
        </p:nvSpPr>
        <p:spPr>
          <a:xfrm>
            <a:off x="3006100" y="1367050"/>
            <a:ext cx="5194200" cy="1080600"/>
          </a:xfrm>
          <a:prstGeom prst="rect">
            <a:avLst/>
          </a:prstGeom>
          <a:solidFill>
            <a:schemeClr val="accent4"/>
          </a:solidFill>
        </p:spPr>
        <p:txBody>
          <a:bodyPr anchorCtr="0" anchor="ctr" bIns="91425" lIns="91425" spcFirstLastPara="1" rIns="91425" wrap="square" tIns="91425">
            <a:noAutofit/>
          </a:bodyPr>
          <a:lstStyle>
            <a:lvl1pPr lvl="0">
              <a:spcBef>
                <a:spcPts val="0"/>
              </a:spcBef>
              <a:spcAft>
                <a:spcPts val="0"/>
              </a:spcAft>
              <a:buSzPts val="9600"/>
              <a:buNone/>
              <a:defRPr sz="5700">
                <a:solidFill>
                  <a:schemeClr val="lt1"/>
                </a:solidFill>
                <a:latin typeface="Raleway ExtraBold"/>
                <a:ea typeface="Raleway ExtraBold"/>
                <a:cs typeface="Raleway ExtraBold"/>
                <a:sym typeface="Raleway Extra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65" name="Google Shape;565;p23"/>
          <p:cNvSpPr txBox="1"/>
          <p:nvPr>
            <p:ph idx="1" type="subTitle"/>
          </p:nvPr>
        </p:nvSpPr>
        <p:spPr>
          <a:xfrm>
            <a:off x="3006100" y="2502050"/>
            <a:ext cx="5194200" cy="443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566" name="Google Shape;566;p23"/>
          <p:cNvGrpSpPr/>
          <p:nvPr/>
        </p:nvGrpSpPr>
        <p:grpSpPr>
          <a:xfrm>
            <a:off x="8505100" y="-9175"/>
            <a:ext cx="259800" cy="5165400"/>
            <a:chOff x="375950" y="-9175"/>
            <a:chExt cx="259800" cy="5165400"/>
          </a:xfrm>
        </p:grpSpPr>
        <p:cxnSp>
          <p:nvCxnSpPr>
            <p:cNvPr id="567" name="Google Shape;567;p23"/>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568" name="Google Shape;568;p23"/>
            <p:cNvSpPr/>
            <p:nvPr/>
          </p:nvSpPr>
          <p:spPr>
            <a:xfrm>
              <a:off x="375950" y="0"/>
              <a:ext cx="259800" cy="244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569" name="Shape 569"/>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570" name="Shape 570"/>
        <p:cNvGrpSpPr/>
        <p:nvPr/>
      </p:nvGrpSpPr>
      <p:grpSpPr>
        <a:xfrm>
          <a:off x="0" y="0"/>
          <a:ext cx="0" cy="0"/>
          <a:chOff x="0" y="0"/>
          <a:chExt cx="0" cy="0"/>
        </a:xfrm>
      </p:grpSpPr>
      <p:sp>
        <p:nvSpPr>
          <p:cNvPr id="571" name="Google Shape;571;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72" name="Google Shape;572;p25"/>
          <p:cNvSpPr txBox="1"/>
          <p:nvPr>
            <p:ph hasCustomPrompt="1" idx="2" type="title"/>
          </p:nvPr>
        </p:nvSpPr>
        <p:spPr>
          <a:xfrm>
            <a:off x="719975" y="1328472"/>
            <a:ext cx="734700" cy="6075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573" name="Google Shape;573;p25"/>
          <p:cNvSpPr txBox="1"/>
          <p:nvPr>
            <p:ph hasCustomPrompt="1" idx="3" type="title"/>
          </p:nvPr>
        </p:nvSpPr>
        <p:spPr>
          <a:xfrm>
            <a:off x="719975" y="2914302"/>
            <a:ext cx="734700" cy="572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574" name="Google Shape;574;p25"/>
          <p:cNvSpPr txBox="1"/>
          <p:nvPr>
            <p:ph hasCustomPrompt="1" idx="4" type="title"/>
          </p:nvPr>
        </p:nvSpPr>
        <p:spPr>
          <a:xfrm>
            <a:off x="2568925" y="1328472"/>
            <a:ext cx="734700" cy="6075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575" name="Google Shape;575;p25"/>
          <p:cNvSpPr txBox="1"/>
          <p:nvPr>
            <p:ph hasCustomPrompt="1" idx="5" type="title"/>
          </p:nvPr>
        </p:nvSpPr>
        <p:spPr>
          <a:xfrm>
            <a:off x="2568925" y="2914302"/>
            <a:ext cx="734700" cy="572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576" name="Google Shape;576;p25"/>
          <p:cNvSpPr txBox="1"/>
          <p:nvPr>
            <p:ph hasCustomPrompt="1" idx="6" type="title"/>
          </p:nvPr>
        </p:nvSpPr>
        <p:spPr>
          <a:xfrm>
            <a:off x="4417875" y="1328472"/>
            <a:ext cx="734700" cy="6075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577" name="Google Shape;577;p25"/>
          <p:cNvSpPr txBox="1"/>
          <p:nvPr>
            <p:ph hasCustomPrompt="1" idx="7" type="title"/>
          </p:nvPr>
        </p:nvSpPr>
        <p:spPr>
          <a:xfrm>
            <a:off x="4417875" y="2914302"/>
            <a:ext cx="734700" cy="572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578" name="Google Shape;578;p25"/>
          <p:cNvSpPr txBox="1"/>
          <p:nvPr>
            <p:ph idx="1" type="subTitle"/>
          </p:nvPr>
        </p:nvSpPr>
        <p:spPr>
          <a:xfrm>
            <a:off x="719975" y="198440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579" name="Google Shape;579;p25"/>
          <p:cNvSpPr txBox="1"/>
          <p:nvPr>
            <p:ph idx="8" type="subTitle"/>
          </p:nvPr>
        </p:nvSpPr>
        <p:spPr>
          <a:xfrm>
            <a:off x="2515497" y="198440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580" name="Google Shape;580;p25"/>
          <p:cNvSpPr txBox="1"/>
          <p:nvPr>
            <p:ph idx="9" type="subTitle"/>
          </p:nvPr>
        </p:nvSpPr>
        <p:spPr>
          <a:xfrm>
            <a:off x="4311019" y="198440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581" name="Google Shape;581;p25"/>
          <p:cNvSpPr txBox="1"/>
          <p:nvPr>
            <p:ph idx="13" type="subTitle"/>
          </p:nvPr>
        </p:nvSpPr>
        <p:spPr>
          <a:xfrm>
            <a:off x="719975" y="357035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582" name="Google Shape;582;p25"/>
          <p:cNvSpPr txBox="1"/>
          <p:nvPr>
            <p:ph idx="14" type="subTitle"/>
          </p:nvPr>
        </p:nvSpPr>
        <p:spPr>
          <a:xfrm>
            <a:off x="2515497" y="357035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583" name="Google Shape;583;p25"/>
          <p:cNvSpPr txBox="1"/>
          <p:nvPr>
            <p:ph idx="15" type="subTitle"/>
          </p:nvPr>
        </p:nvSpPr>
        <p:spPr>
          <a:xfrm>
            <a:off x="4311019" y="357035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cxnSp>
        <p:nvCxnSpPr>
          <p:cNvPr id="584" name="Google Shape;584;p25"/>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585" name="Google Shape;585;p25"/>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86" name="Shape 586"/>
        <p:cNvGrpSpPr/>
        <p:nvPr/>
      </p:nvGrpSpPr>
      <p:grpSpPr>
        <a:xfrm>
          <a:off x="0" y="0"/>
          <a:ext cx="0" cy="0"/>
          <a:chOff x="0" y="0"/>
          <a:chExt cx="0" cy="0"/>
        </a:xfrm>
      </p:grpSpPr>
      <p:sp>
        <p:nvSpPr>
          <p:cNvPr id="587" name="Google Shape;587;p26"/>
          <p:cNvSpPr txBox="1"/>
          <p:nvPr>
            <p:ph idx="1" type="subTitle"/>
          </p:nvPr>
        </p:nvSpPr>
        <p:spPr>
          <a:xfrm>
            <a:off x="4169650" y="1922463"/>
            <a:ext cx="4259100" cy="218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AutoNum type="arabicPeriod"/>
              <a:defRPr/>
            </a:lvl1pPr>
            <a:lvl2pPr lvl="1">
              <a:lnSpc>
                <a:spcPct val="100000"/>
              </a:lnSpc>
              <a:spcBef>
                <a:spcPts val="0"/>
              </a:spcBef>
              <a:spcAft>
                <a:spcPts val="0"/>
              </a:spcAft>
              <a:buSzPts val="1600"/>
              <a:buAutoNum type="alphaLcPeriod"/>
              <a:defRPr sz="1600"/>
            </a:lvl2pPr>
            <a:lvl3pPr lvl="2">
              <a:lnSpc>
                <a:spcPct val="100000"/>
              </a:lnSpc>
              <a:spcBef>
                <a:spcPts val="0"/>
              </a:spcBef>
              <a:spcAft>
                <a:spcPts val="0"/>
              </a:spcAft>
              <a:buSzPts val="1600"/>
              <a:buAutoNum type="romanLcPeriod"/>
              <a:defRPr sz="1600"/>
            </a:lvl3pPr>
            <a:lvl4pPr lvl="3">
              <a:lnSpc>
                <a:spcPct val="100000"/>
              </a:lnSpc>
              <a:spcBef>
                <a:spcPts val="0"/>
              </a:spcBef>
              <a:spcAft>
                <a:spcPts val="0"/>
              </a:spcAft>
              <a:buSzPts val="1600"/>
              <a:buAutoNum type="arabicPeriod"/>
              <a:defRPr sz="1600"/>
            </a:lvl4pPr>
            <a:lvl5pPr lvl="4">
              <a:lnSpc>
                <a:spcPct val="100000"/>
              </a:lnSpc>
              <a:spcBef>
                <a:spcPts val="0"/>
              </a:spcBef>
              <a:spcAft>
                <a:spcPts val="0"/>
              </a:spcAft>
              <a:buSzPts val="1600"/>
              <a:buAutoNum type="alphaLcPeriod"/>
              <a:defRPr sz="1600"/>
            </a:lvl5pPr>
            <a:lvl6pPr lvl="5">
              <a:lnSpc>
                <a:spcPct val="100000"/>
              </a:lnSpc>
              <a:spcBef>
                <a:spcPts val="0"/>
              </a:spcBef>
              <a:spcAft>
                <a:spcPts val="0"/>
              </a:spcAft>
              <a:buSzPts val="1600"/>
              <a:buAutoNum type="romanLcPeriod"/>
              <a:defRPr sz="1600"/>
            </a:lvl6pPr>
            <a:lvl7pPr lvl="6">
              <a:lnSpc>
                <a:spcPct val="100000"/>
              </a:lnSpc>
              <a:spcBef>
                <a:spcPts val="0"/>
              </a:spcBef>
              <a:spcAft>
                <a:spcPts val="0"/>
              </a:spcAft>
              <a:buSzPts val="1600"/>
              <a:buAutoNum type="arabicPeriod"/>
              <a:defRPr sz="1600"/>
            </a:lvl7pPr>
            <a:lvl8pPr lvl="7">
              <a:lnSpc>
                <a:spcPct val="100000"/>
              </a:lnSpc>
              <a:spcBef>
                <a:spcPts val="0"/>
              </a:spcBef>
              <a:spcAft>
                <a:spcPts val="0"/>
              </a:spcAft>
              <a:buSzPts val="1600"/>
              <a:buAutoNum type="alphaLcPeriod"/>
              <a:defRPr sz="1600"/>
            </a:lvl8pPr>
            <a:lvl9pPr lvl="8">
              <a:lnSpc>
                <a:spcPct val="100000"/>
              </a:lnSpc>
              <a:spcBef>
                <a:spcPts val="0"/>
              </a:spcBef>
              <a:spcAft>
                <a:spcPts val="0"/>
              </a:spcAft>
              <a:buSzPts val="1600"/>
              <a:buAutoNum type="romanLcPeriod"/>
              <a:defRPr sz="1600"/>
            </a:lvl9pPr>
          </a:lstStyle>
          <a:p/>
        </p:txBody>
      </p:sp>
      <p:sp>
        <p:nvSpPr>
          <p:cNvPr id="588" name="Google Shape;588;p26"/>
          <p:cNvSpPr txBox="1"/>
          <p:nvPr>
            <p:ph type="title"/>
          </p:nvPr>
        </p:nvSpPr>
        <p:spPr>
          <a:xfrm>
            <a:off x="4169650" y="849988"/>
            <a:ext cx="4259100" cy="1227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589" name="Google Shape;589;p26"/>
          <p:cNvGrpSpPr/>
          <p:nvPr/>
        </p:nvGrpSpPr>
        <p:grpSpPr>
          <a:xfrm>
            <a:off x="-262886" y="918517"/>
            <a:ext cx="1433705" cy="676669"/>
            <a:chOff x="8495614" y="797917"/>
            <a:chExt cx="1433705" cy="676669"/>
          </a:xfrm>
        </p:grpSpPr>
        <p:sp>
          <p:nvSpPr>
            <p:cNvPr id="590" name="Google Shape;590;p26"/>
            <p:cNvSpPr/>
            <p:nvPr/>
          </p:nvSpPr>
          <p:spPr>
            <a:xfrm>
              <a:off x="9327259" y="7979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6"/>
            <p:cNvSpPr/>
            <p:nvPr/>
          </p:nvSpPr>
          <p:spPr>
            <a:xfrm>
              <a:off x="8495614" y="1211810"/>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26"/>
          <p:cNvGrpSpPr/>
          <p:nvPr/>
        </p:nvGrpSpPr>
        <p:grpSpPr>
          <a:xfrm>
            <a:off x="5888695" y="3676475"/>
            <a:ext cx="4840606" cy="2456313"/>
            <a:chOff x="5888695" y="3676475"/>
            <a:chExt cx="4840606" cy="2456313"/>
          </a:xfrm>
        </p:grpSpPr>
        <p:grpSp>
          <p:nvGrpSpPr>
            <p:cNvPr id="593" name="Google Shape;593;p26"/>
            <p:cNvGrpSpPr/>
            <p:nvPr/>
          </p:nvGrpSpPr>
          <p:grpSpPr>
            <a:xfrm>
              <a:off x="5888695" y="4771761"/>
              <a:ext cx="1753484" cy="1361026"/>
              <a:chOff x="3654620" y="3548886"/>
              <a:chExt cx="1753484" cy="1361026"/>
            </a:xfrm>
          </p:grpSpPr>
          <p:sp>
            <p:nvSpPr>
              <p:cNvPr id="594" name="Google Shape;594;p26"/>
              <p:cNvSpPr/>
              <p:nvPr/>
            </p:nvSpPr>
            <p:spPr>
              <a:xfrm>
                <a:off x="4298755" y="3957848"/>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6"/>
              <p:cNvSpPr/>
              <p:nvPr/>
            </p:nvSpPr>
            <p:spPr>
              <a:xfrm>
                <a:off x="3698583" y="3609664"/>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6"/>
              <p:cNvSpPr/>
              <p:nvPr/>
            </p:nvSpPr>
            <p:spPr>
              <a:xfrm>
                <a:off x="3876267" y="3935725"/>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6"/>
              <p:cNvSpPr/>
              <p:nvPr/>
            </p:nvSpPr>
            <p:spPr>
              <a:xfrm>
                <a:off x="3894116" y="3935725"/>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6"/>
              <p:cNvSpPr/>
              <p:nvPr/>
            </p:nvSpPr>
            <p:spPr>
              <a:xfrm>
                <a:off x="3909334" y="3943992"/>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6"/>
              <p:cNvSpPr/>
              <p:nvPr/>
            </p:nvSpPr>
            <p:spPr>
              <a:xfrm>
                <a:off x="3965791" y="3993545"/>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6"/>
              <p:cNvSpPr/>
              <p:nvPr/>
            </p:nvSpPr>
            <p:spPr>
              <a:xfrm>
                <a:off x="3654620" y="3548886"/>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6"/>
              <p:cNvSpPr/>
              <p:nvPr/>
            </p:nvSpPr>
            <p:spPr>
              <a:xfrm>
                <a:off x="3980680" y="3556495"/>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6"/>
              <p:cNvSpPr/>
              <p:nvPr/>
            </p:nvSpPr>
            <p:spPr>
              <a:xfrm>
                <a:off x="4287858" y="3927459"/>
                <a:ext cx="1120235"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6"/>
              <p:cNvSpPr/>
              <p:nvPr/>
            </p:nvSpPr>
            <p:spPr>
              <a:xfrm>
                <a:off x="3672468" y="3595808"/>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6"/>
              <p:cNvSpPr/>
              <p:nvPr/>
            </p:nvSpPr>
            <p:spPr>
              <a:xfrm>
                <a:off x="4410118" y="4095280"/>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6"/>
              <p:cNvSpPr/>
              <p:nvPr/>
            </p:nvSpPr>
            <p:spPr>
              <a:xfrm>
                <a:off x="4410118" y="4095280"/>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6"/>
              <p:cNvSpPr/>
              <p:nvPr/>
            </p:nvSpPr>
            <p:spPr>
              <a:xfrm>
                <a:off x="4553468" y="4095280"/>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6"/>
              <p:cNvSpPr/>
              <p:nvPr/>
            </p:nvSpPr>
            <p:spPr>
              <a:xfrm>
                <a:off x="4696489" y="4095280"/>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6"/>
              <p:cNvSpPr/>
              <p:nvPr/>
            </p:nvSpPr>
            <p:spPr>
              <a:xfrm>
                <a:off x="4410118" y="4205611"/>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6"/>
              <p:cNvSpPr/>
              <p:nvPr/>
            </p:nvSpPr>
            <p:spPr>
              <a:xfrm>
                <a:off x="4436515" y="4254271"/>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6"/>
              <p:cNvSpPr/>
              <p:nvPr/>
            </p:nvSpPr>
            <p:spPr>
              <a:xfrm>
                <a:off x="4476157" y="4241730"/>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6"/>
              <p:cNvSpPr/>
              <p:nvPr/>
            </p:nvSpPr>
            <p:spPr>
              <a:xfrm>
                <a:off x="4611287" y="4131587"/>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6"/>
              <p:cNvSpPr/>
              <p:nvPr/>
            </p:nvSpPr>
            <p:spPr>
              <a:xfrm>
                <a:off x="3900878" y="4389919"/>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6"/>
              <p:cNvSpPr/>
              <p:nvPr/>
            </p:nvSpPr>
            <p:spPr>
              <a:xfrm>
                <a:off x="3924505" y="4389919"/>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6"/>
              <p:cNvSpPr/>
              <p:nvPr/>
            </p:nvSpPr>
            <p:spPr>
              <a:xfrm>
                <a:off x="3949304" y="4414718"/>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6"/>
              <p:cNvSpPr/>
              <p:nvPr/>
            </p:nvSpPr>
            <p:spPr>
              <a:xfrm>
                <a:off x="3878945" y="4354269"/>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6"/>
              <p:cNvSpPr/>
              <p:nvPr/>
            </p:nvSpPr>
            <p:spPr>
              <a:xfrm>
                <a:off x="3902382" y="4772437"/>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6"/>
              <p:cNvSpPr/>
              <p:nvPr/>
            </p:nvSpPr>
            <p:spPr>
              <a:xfrm>
                <a:off x="3793696" y="4859333"/>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6"/>
              <p:cNvSpPr/>
              <p:nvPr/>
            </p:nvSpPr>
            <p:spPr>
              <a:xfrm>
                <a:off x="3841933" y="4818044"/>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6"/>
              <p:cNvSpPr/>
              <p:nvPr/>
            </p:nvSpPr>
            <p:spPr>
              <a:xfrm>
                <a:off x="3880260" y="4772437"/>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6"/>
              <p:cNvSpPr/>
              <p:nvPr/>
            </p:nvSpPr>
            <p:spPr>
              <a:xfrm>
                <a:off x="4068841" y="4596396"/>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6"/>
              <p:cNvSpPr/>
              <p:nvPr/>
            </p:nvSpPr>
            <p:spPr>
              <a:xfrm>
                <a:off x="4417023" y="4438156"/>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6"/>
              <p:cNvSpPr/>
              <p:nvPr/>
            </p:nvSpPr>
            <p:spPr>
              <a:xfrm>
                <a:off x="4417023" y="4438156"/>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6"/>
              <p:cNvSpPr/>
              <p:nvPr/>
            </p:nvSpPr>
            <p:spPr>
              <a:xfrm>
                <a:off x="4557413" y="4438156"/>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6"/>
              <p:cNvSpPr/>
              <p:nvPr/>
            </p:nvSpPr>
            <p:spPr>
              <a:xfrm>
                <a:off x="4695174" y="4438156"/>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6"/>
              <p:cNvSpPr/>
              <p:nvPr/>
            </p:nvSpPr>
            <p:spPr>
              <a:xfrm>
                <a:off x="4417023" y="4545528"/>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6"/>
              <p:cNvSpPr/>
              <p:nvPr/>
            </p:nvSpPr>
            <p:spPr>
              <a:xfrm>
                <a:off x="4459624" y="4475544"/>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6"/>
              <p:cNvSpPr/>
              <p:nvPr/>
            </p:nvSpPr>
            <p:spPr>
              <a:xfrm>
                <a:off x="4626458" y="4578876"/>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6"/>
              <p:cNvSpPr/>
              <p:nvPr/>
            </p:nvSpPr>
            <p:spPr>
              <a:xfrm>
                <a:off x="4594754" y="4589773"/>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26"/>
            <p:cNvGrpSpPr/>
            <p:nvPr/>
          </p:nvGrpSpPr>
          <p:grpSpPr>
            <a:xfrm>
              <a:off x="7472370" y="4366034"/>
              <a:ext cx="3256931" cy="1519266"/>
              <a:chOff x="5835795" y="2345121"/>
              <a:chExt cx="3256931" cy="1519266"/>
            </a:xfrm>
          </p:grpSpPr>
          <p:sp>
            <p:nvSpPr>
              <p:cNvPr id="630" name="Google Shape;630;p26"/>
              <p:cNvSpPr/>
              <p:nvPr/>
            </p:nvSpPr>
            <p:spPr>
              <a:xfrm>
                <a:off x="8104263" y="3276475"/>
                <a:ext cx="988464" cy="512092"/>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631" name="Google Shape;631;p26"/>
              <p:cNvSpPr/>
              <p:nvPr/>
            </p:nvSpPr>
            <p:spPr>
              <a:xfrm>
                <a:off x="6479930" y="2912323"/>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6"/>
              <p:cNvSpPr/>
              <p:nvPr/>
            </p:nvSpPr>
            <p:spPr>
              <a:xfrm>
                <a:off x="5879758" y="2564139"/>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6"/>
              <p:cNvSpPr/>
              <p:nvPr/>
            </p:nvSpPr>
            <p:spPr>
              <a:xfrm>
                <a:off x="6057442" y="2890200"/>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6"/>
              <p:cNvSpPr/>
              <p:nvPr/>
            </p:nvSpPr>
            <p:spPr>
              <a:xfrm>
                <a:off x="6075291" y="2890200"/>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6"/>
              <p:cNvSpPr/>
              <p:nvPr/>
            </p:nvSpPr>
            <p:spPr>
              <a:xfrm>
                <a:off x="6090509" y="2898467"/>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6"/>
              <p:cNvSpPr/>
              <p:nvPr/>
            </p:nvSpPr>
            <p:spPr>
              <a:xfrm>
                <a:off x="6146966" y="2948020"/>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6"/>
              <p:cNvSpPr/>
              <p:nvPr/>
            </p:nvSpPr>
            <p:spPr>
              <a:xfrm>
                <a:off x="5835795" y="2503361"/>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6"/>
              <p:cNvSpPr/>
              <p:nvPr/>
            </p:nvSpPr>
            <p:spPr>
              <a:xfrm>
                <a:off x="6161855" y="2510970"/>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6"/>
              <p:cNvSpPr/>
              <p:nvPr/>
            </p:nvSpPr>
            <p:spPr>
              <a:xfrm>
                <a:off x="6469033" y="2881934"/>
                <a:ext cx="1120234"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6"/>
              <p:cNvSpPr/>
              <p:nvPr/>
            </p:nvSpPr>
            <p:spPr>
              <a:xfrm>
                <a:off x="5853643" y="2550283"/>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6"/>
              <p:cNvSpPr/>
              <p:nvPr/>
            </p:nvSpPr>
            <p:spPr>
              <a:xfrm>
                <a:off x="6495148" y="2482882"/>
                <a:ext cx="147392" cy="185719"/>
              </a:xfrm>
              <a:custGeom>
                <a:rect b="b" l="l" r="r" t="t"/>
                <a:pathLst>
                  <a:path extrusionOk="0" h="3954" w="3138">
                    <a:moveTo>
                      <a:pt x="0" y="1"/>
                    </a:moveTo>
                    <a:lnTo>
                      <a:pt x="0" y="3953"/>
                    </a:lnTo>
                    <a:lnTo>
                      <a:pt x="3137" y="3953"/>
                    </a:lnTo>
                    <a:lnTo>
                      <a:pt x="3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6"/>
              <p:cNvSpPr/>
              <p:nvPr/>
            </p:nvSpPr>
            <p:spPr>
              <a:xfrm>
                <a:off x="6399988" y="2478608"/>
                <a:ext cx="95208" cy="189994"/>
              </a:xfrm>
              <a:custGeom>
                <a:rect b="b" l="l" r="r" t="t"/>
                <a:pathLst>
                  <a:path extrusionOk="0" h="4045" w="2027">
                    <a:moveTo>
                      <a:pt x="1851" y="92"/>
                    </a:moveTo>
                    <a:lnTo>
                      <a:pt x="1851" y="92"/>
                    </a:lnTo>
                    <a:lnTo>
                      <a:pt x="1" y="0"/>
                    </a:lnTo>
                    <a:lnTo>
                      <a:pt x="1" y="1702"/>
                    </a:lnTo>
                    <a:lnTo>
                      <a:pt x="2026" y="4044"/>
                    </a:lnTo>
                    <a:lnTo>
                      <a:pt x="2026" y="9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6"/>
              <p:cNvSpPr/>
              <p:nvPr/>
            </p:nvSpPr>
            <p:spPr>
              <a:xfrm>
                <a:off x="6389091" y="2438637"/>
                <a:ext cx="97839" cy="44293"/>
              </a:xfrm>
              <a:custGeom>
                <a:rect b="b" l="l" r="r" t="t"/>
                <a:pathLst>
                  <a:path extrusionOk="0" h="943" w="2083">
                    <a:moveTo>
                      <a:pt x="2083" y="64"/>
                    </a:moveTo>
                    <a:lnTo>
                      <a:pt x="1" y="0"/>
                    </a:lnTo>
                    <a:lnTo>
                      <a:pt x="1" y="851"/>
                    </a:lnTo>
                    <a:lnTo>
                      <a:pt x="2083" y="94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6"/>
              <p:cNvSpPr/>
              <p:nvPr/>
            </p:nvSpPr>
            <p:spPr>
              <a:xfrm>
                <a:off x="6486881" y="2441596"/>
                <a:ext cx="172145" cy="41334"/>
              </a:xfrm>
              <a:custGeom>
                <a:rect b="b" l="l" r="r" t="t"/>
                <a:pathLst>
                  <a:path extrusionOk="0" h="880" w="3665">
                    <a:moveTo>
                      <a:pt x="1" y="880"/>
                    </a:moveTo>
                    <a:lnTo>
                      <a:pt x="3665" y="880"/>
                    </a:lnTo>
                    <a:lnTo>
                      <a:pt x="366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6"/>
              <p:cNvSpPr/>
              <p:nvPr/>
            </p:nvSpPr>
            <p:spPr>
              <a:xfrm>
                <a:off x="7014109" y="2423748"/>
                <a:ext cx="243492" cy="310894"/>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6"/>
              <p:cNvSpPr/>
              <p:nvPr/>
            </p:nvSpPr>
            <p:spPr>
              <a:xfrm>
                <a:off x="6870713" y="2565455"/>
                <a:ext cx="143446" cy="169186"/>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6"/>
              <p:cNvSpPr/>
              <p:nvPr/>
            </p:nvSpPr>
            <p:spPr>
              <a:xfrm>
                <a:off x="6779874" y="2345121"/>
                <a:ext cx="549408" cy="224376"/>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6"/>
              <p:cNvSpPr/>
              <p:nvPr/>
            </p:nvSpPr>
            <p:spPr>
              <a:xfrm>
                <a:off x="6779874" y="2467711"/>
                <a:ext cx="57867" cy="67402"/>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6"/>
              <p:cNvSpPr/>
              <p:nvPr/>
            </p:nvSpPr>
            <p:spPr>
              <a:xfrm>
                <a:off x="6779874" y="2535065"/>
                <a:ext cx="232642" cy="34429"/>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6"/>
              <p:cNvSpPr/>
              <p:nvPr/>
            </p:nvSpPr>
            <p:spPr>
              <a:xfrm>
                <a:off x="7141959" y="2407262"/>
                <a:ext cx="158242" cy="162234"/>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6"/>
              <p:cNvSpPr/>
              <p:nvPr/>
            </p:nvSpPr>
            <p:spPr>
              <a:xfrm>
                <a:off x="6779874" y="2345121"/>
                <a:ext cx="378625" cy="189994"/>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6"/>
              <p:cNvSpPr/>
              <p:nvPr/>
            </p:nvSpPr>
            <p:spPr>
              <a:xfrm>
                <a:off x="7070237" y="2537743"/>
                <a:ext cx="144762" cy="156927"/>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6"/>
              <p:cNvSpPr/>
              <p:nvPr/>
            </p:nvSpPr>
            <p:spPr>
              <a:xfrm>
                <a:off x="7070237" y="2537743"/>
                <a:ext cx="125598" cy="156927"/>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6"/>
              <p:cNvSpPr/>
              <p:nvPr/>
            </p:nvSpPr>
            <p:spPr>
              <a:xfrm>
                <a:off x="7104947" y="2564468"/>
                <a:ext cx="47956" cy="51949"/>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6"/>
              <p:cNvSpPr/>
              <p:nvPr/>
            </p:nvSpPr>
            <p:spPr>
              <a:xfrm>
                <a:off x="7100626" y="2600306"/>
                <a:ext cx="46970" cy="51761"/>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6"/>
              <p:cNvSpPr/>
              <p:nvPr/>
            </p:nvSpPr>
            <p:spPr>
              <a:xfrm>
                <a:off x="6591293" y="3049755"/>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6"/>
              <p:cNvSpPr/>
              <p:nvPr/>
            </p:nvSpPr>
            <p:spPr>
              <a:xfrm>
                <a:off x="6591293" y="3049755"/>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6"/>
              <p:cNvSpPr/>
              <p:nvPr/>
            </p:nvSpPr>
            <p:spPr>
              <a:xfrm>
                <a:off x="6734643" y="3049755"/>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6"/>
              <p:cNvSpPr/>
              <p:nvPr/>
            </p:nvSpPr>
            <p:spPr>
              <a:xfrm>
                <a:off x="6877664" y="3049755"/>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6"/>
              <p:cNvSpPr/>
              <p:nvPr/>
            </p:nvSpPr>
            <p:spPr>
              <a:xfrm>
                <a:off x="6591293" y="3160086"/>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6"/>
              <p:cNvSpPr/>
              <p:nvPr/>
            </p:nvSpPr>
            <p:spPr>
              <a:xfrm>
                <a:off x="6617690" y="3208746"/>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6"/>
              <p:cNvSpPr/>
              <p:nvPr/>
            </p:nvSpPr>
            <p:spPr>
              <a:xfrm>
                <a:off x="6657332" y="3196205"/>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6"/>
              <p:cNvSpPr/>
              <p:nvPr/>
            </p:nvSpPr>
            <p:spPr>
              <a:xfrm>
                <a:off x="6792462" y="3086062"/>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6"/>
              <p:cNvSpPr/>
              <p:nvPr/>
            </p:nvSpPr>
            <p:spPr>
              <a:xfrm>
                <a:off x="6082053" y="3344394"/>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6"/>
              <p:cNvSpPr/>
              <p:nvPr/>
            </p:nvSpPr>
            <p:spPr>
              <a:xfrm>
                <a:off x="6105680" y="3344394"/>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6"/>
              <p:cNvSpPr/>
              <p:nvPr/>
            </p:nvSpPr>
            <p:spPr>
              <a:xfrm>
                <a:off x="6130479" y="3369193"/>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6"/>
              <p:cNvSpPr/>
              <p:nvPr/>
            </p:nvSpPr>
            <p:spPr>
              <a:xfrm>
                <a:off x="6060120" y="3308744"/>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6"/>
              <p:cNvSpPr/>
              <p:nvPr/>
            </p:nvSpPr>
            <p:spPr>
              <a:xfrm>
                <a:off x="6083557" y="3726912"/>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6"/>
              <p:cNvSpPr/>
              <p:nvPr/>
            </p:nvSpPr>
            <p:spPr>
              <a:xfrm>
                <a:off x="5974871" y="3813808"/>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6"/>
              <p:cNvSpPr/>
              <p:nvPr/>
            </p:nvSpPr>
            <p:spPr>
              <a:xfrm>
                <a:off x="6023108" y="3772519"/>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6"/>
              <p:cNvSpPr/>
              <p:nvPr/>
            </p:nvSpPr>
            <p:spPr>
              <a:xfrm>
                <a:off x="6061435" y="3726912"/>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6"/>
              <p:cNvSpPr/>
              <p:nvPr/>
            </p:nvSpPr>
            <p:spPr>
              <a:xfrm>
                <a:off x="6250016" y="3550871"/>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6"/>
              <p:cNvSpPr/>
              <p:nvPr/>
            </p:nvSpPr>
            <p:spPr>
              <a:xfrm>
                <a:off x="7000206" y="3279670"/>
                <a:ext cx="477732" cy="578107"/>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6"/>
              <p:cNvSpPr/>
              <p:nvPr/>
            </p:nvSpPr>
            <p:spPr>
              <a:xfrm>
                <a:off x="7477882" y="3279670"/>
                <a:ext cx="589051" cy="578107"/>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6"/>
              <p:cNvSpPr/>
              <p:nvPr/>
            </p:nvSpPr>
            <p:spPr>
              <a:xfrm>
                <a:off x="7576987" y="3486100"/>
                <a:ext cx="401734" cy="371674"/>
              </a:xfrm>
              <a:custGeom>
                <a:rect b="b" l="l" r="r" t="t"/>
                <a:pathLst>
                  <a:path extrusionOk="0" h="7913" w="8553">
                    <a:moveTo>
                      <a:pt x="0" y="7913"/>
                    </a:moveTo>
                    <a:lnTo>
                      <a:pt x="8553" y="7913"/>
                    </a:lnTo>
                    <a:lnTo>
                      <a:pt x="8553" y="1"/>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6"/>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6"/>
              <p:cNvSpPr/>
              <p:nvPr/>
            </p:nvSpPr>
            <p:spPr>
              <a:xfrm>
                <a:off x="7461349" y="2981039"/>
                <a:ext cx="642925" cy="298682"/>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6"/>
              <p:cNvSpPr/>
              <p:nvPr/>
            </p:nvSpPr>
            <p:spPr>
              <a:xfrm>
                <a:off x="7099311" y="3424335"/>
                <a:ext cx="298682" cy="120948"/>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6"/>
              <p:cNvSpPr/>
              <p:nvPr/>
            </p:nvSpPr>
            <p:spPr>
              <a:xfrm>
                <a:off x="7121434" y="3424335"/>
                <a:ext cx="276559" cy="120948"/>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6"/>
              <p:cNvSpPr/>
              <p:nvPr/>
            </p:nvSpPr>
            <p:spPr>
              <a:xfrm>
                <a:off x="7166712" y="3424335"/>
                <a:ext cx="74354" cy="120948"/>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6"/>
              <p:cNvSpPr/>
              <p:nvPr/>
            </p:nvSpPr>
            <p:spPr>
              <a:xfrm>
                <a:off x="7209313" y="3424335"/>
                <a:ext cx="74400" cy="120948"/>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6"/>
              <p:cNvSpPr/>
              <p:nvPr/>
            </p:nvSpPr>
            <p:spPr>
              <a:xfrm>
                <a:off x="6598198" y="3392631"/>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6"/>
              <p:cNvSpPr/>
              <p:nvPr/>
            </p:nvSpPr>
            <p:spPr>
              <a:xfrm>
                <a:off x="6598198" y="3392631"/>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6"/>
              <p:cNvSpPr/>
              <p:nvPr/>
            </p:nvSpPr>
            <p:spPr>
              <a:xfrm>
                <a:off x="6738588" y="3392631"/>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6"/>
              <p:cNvSpPr/>
              <p:nvPr/>
            </p:nvSpPr>
            <p:spPr>
              <a:xfrm>
                <a:off x="6876349" y="3392631"/>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6"/>
              <p:cNvSpPr/>
              <p:nvPr/>
            </p:nvSpPr>
            <p:spPr>
              <a:xfrm>
                <a:off x="6598198" y="3500003"/>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6"/>
              <p:cNvSpPr/>
              <p:nvPr/>
            </p:nvSpPr>
            <p:spPr>
              <a:xfrm>
                <a:off x="6640799" y="3430019"/>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6"/>
              <p:cNvSpPr/>
              <p:nvPr/>
            </p:nvSpPr>
            <p:spPr>
              <a:xfrm>
                <a:off x="6807633" y="3533351"/>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6"/>
              <p:cNvSpPr/>
              <p:nvPr/>
            </p:nvSpPr>
            <p:spPr>
              <a:xfrm>
                <a:off x="6775929" y="3544248"/>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6"/>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 name="Google Shape;691;p26"/>
            <p:cNvSpPr/>
            <p:nvPr/>
          </p:nvSpPr>
          <p:spPr>
            <a:xfrm>
              <a:off x="8246923" y="367647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692" name="Google Shape;692;p26"/>
            <p:cNvGrpSpPr/>
            <p:nvPr/>
          </p:nvGrpSpPr>
          <p:grpSpPr>
            <a:xfrm>
              <a:off x="6803476" y="4706765"/>
              <a:ext cx="916239" cy="681891"/>
              <a:chOff x="5951675" y="3577056"/>
              <a:chExt cx="1387821" cy="1032855"/>
            </a:xfrm>
          </p:grpSpPr>
          <p:sp>
            <p:nvSpPr>
              <p:cNvPr id="693" name="Google Shape;693;p26"/>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6"/>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95" name="Google Shape;695;p26"/>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696" name="Google Shape;696;p26"/>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697" name="Shape 697"/>
        <p:cNvGrpSpPr/>
        <p:nvPr/>
      </p:nvGrpSpPr>
      <p:grpSpPr>
        <a:xfrm>
          <a:off x="0" y="0"/>
          <a:ext cx="0" cy="0"/>
          <a:chOff x="0" y="0"/>
          <a:chExt cx="0" cy="0"/>
        </a:xfrm>
      </p:grpSpPr>
      <p:sp>
        <p:nvSpPr>
          <p:cNvPr id="698" name="Google Shape;698;p27"/>
          <p:cNvSpPr txBox="1"/>
          <p:nvPr>
            <p:ph idx="1" type="subTitle"/>
          </p:nvPr>
        </p:nvSpPr>
        <p:spPr>
          <a:xfrm>
            <a:off x="715100" y="1017725"/>
            <a:ext cx="7704000" cy="966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Char char="●"/>
              <a:defRPr/>
            </a:lvl1pPr>
            <a:lvl2pPr lvl="1">
              <a:lnSpc>
                <a:spcPct val="100000"/>
              </a:lnSpc>
              <a:spcBef>
                <a:spcPts val="0"/>
              </a:spcBef>
              <a:spcAft>
                <a:spcPts val="0"/>
              </a:spcAft>
              <a:buSzPts val="1600"/>
              <a:buChar char="○"/>
              <a:defRPr sz="1600"/>
            </a:lvl2pPr>
            <a:lvl3pPr lvl="2">
              <a:lnSpc>
                <a:spcPct val="100000"/>
              </a:lnSpc>
              <a:spcBef>
                <a:spcPts val="0"/>
              </a:spcBef>
              <a:spcAft>
                <a:spcPts val="0"/>
              </a:spcAft>
              <a:buSzPts val="1600"/>
              <a:buChar char="■"/>
              <a:defRPr sz="1600"/>
            </a:lvl3pPr>
            <a:lvl4pPr lvl="3">
              <a:lnSpc>
                <a:spcPct val="100000"/>
              </a:lnSpc>
              <a:spcBef>
                <a:spcPts val="0"/>
              </a:spcBef>
              <a:spcAft>
                <a:spcPts val="0"/>
              </a:spcAft>
              <a:buSzPts val="1600"/>
              <a:buChar char="●"/>
              <a:defRPr sz="1600"/>
            </a:lvl4pPr>
            <a:lvl5pPr lvl="4">
              <a:lnSpc>
                <a:spcPct val="100000"/>
              </a:lnSpc>
              <a:spcBef>
                <a:spcPts val="0"/>
              </a:spcBef>
              <a:spcAft>
                <a:spcPts val="0"/>
              </a:spcAft>
              <a:buSzPts val="1600"/>
              <a:buChar char="○"/>
              <a:defRPr sz="1600"/>
            </a:lvl5pPr>
            <a:lvl6pPr lvl="5">
              <a:lnSpc>
                <a:spcPct val="100000"/>
              </a:lnSpc>
              <a:spcBef>
                <a:spcPts val="0"/>
              </a:spcBef>
              <a:spcAft>
                <a:spcPts val="0"/>
              </a:spcAft>
              <a:buSzPts val="1600"/>
              <a:buChar char="■"/>
              <a:defRPr sz="1600"/>
            </a:lvl6pPr>
            <a:lvl7pPr lvl="6">
              <a:lnSpc>
                <a:spcPct val="100000"/>
              </a:lnSpc>
              <a:spcBef>
                <a:spcPts val="0"/>
              </a:spcBef>
              <a:spcAft>
                <a:spcPts val="0"/>
              </a:spcAft>
              <a:buSzPts val="1600"/>
              <a:buChar char="●"/>
              <a:defRPr sz="1600"/>
            </a:lvl7pPr>
            <a:lvl8pPr lvl="7">
              <a:lnSpc>
                <a:spcPct val="100000"/>
              </a:lnSpc>
              <a:spcBef>
                <a:spcPts val="0"/>
              </a:spcBef>
              <a:spcAft>
                <a:spcPts val="0"/>
              </a:spcAft>
              <a:buSzPts val="1600"/>
              <a:buChar char="○"/>
              <a:defRPr sz="1600"/>
            </a:lvl8pPr>
            <a:lvl9pPr lvl="8">
              <a:lnSpc>
                <a:spcPct val="100000"/>
              </a:lnSpc>
              <a:spcBef>
                <a:spcPts val="0"/>
              </a:spcBef>
              <a:spcAft>
                <a:spcPts val="0"/>
              </a:spcAft>
              <a:buClr>
                <a:schemeClr val="dk1"/>
              </a:buClr>
              <a:buSzPts val="1600"/>
              <a:buChar char="■"/>
              <a:defRPr sz="1600">
                <a:solidFill>
                  <a:schemeClr val="dk1"/>
                </a:solidFill>
              </a:defRPr>
            </a:lvl9pPr>
          </a:lstStyle>
          <a:p/>
        </p:txBody>
      </p:sp>
      <p:sp>
        <p:nvSpPr>
          <p:cNvPr id="699" name="Google Shape;699;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cxnSp>
        <p:nvCxnSpPr>
          <p:cNvPr id="700" name="Google Shape;700;p27"/>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701" name="Google Shape;701;p27"/>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702" name="Google Shape;702;p27"/>
          <p:cNvGrpSpPr/>
          <p:nvPr/>
        </p:nvGrpSpPr>
        <p:grpSpPr>
          <a:xfrm>
            <a:off x="8324959" y="918517"/>
            <a:ext cx="1108219" cy="676669"/>
            <a:chOff x="8662259" y="797917"/>
            <a:chExt cx="1108219" cy="676669"/>
          </a:xfrm>
        </p:grpSpPr>
        <p:sp>
          <p:nvSpPr>
            <p:cNvPr id="703" name="Google Shape;703;p27"/>
            <p:cNvSpPr/>
            <p:nvPr/>
          </p:nvSpPr>
          <p:spPr>
            <a:xfrm>
              <a:off x="8662259" y="7979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7"/>
            <p:cNvSpPr/>
            <p:nvPr/>
          </p:nvSpPr>
          <p:spPr>
            <a:xfrm>
              <a:off x="8792489" y="1211810"/>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
    <p:spTree>
      <p:nvGrpSpPr>
        <p:cNvPr id="705" name="Shape 705"/>
        <p:cNvGrpSpPr/>
        <p:nvPr/>
      </p:nvGrpSpPr>
      <p:grpSpPr>
        <a:xfrm>
          <a:off x="0" y="0"/>
          <a:ext cx="0" cy="0"/>
          <a:chOff x="0" y="0"/>
          <a:chExt cx="0" cy="0"/>
        </a:xfrm>
      </p:grpSpPr>
      <p:sp>
        <p:nvSpPr>
          <p:cNvPr id="706" name="Google Shape;706;p28"/>
          <p:cNvSpPr txBox="1"/>
          <p:nvPr>
            <p:ph idx="1" type="subTitle"/>
          </p:nvPr>
        </p:nvSpPr>
        <p:spPr>
          <a:xfrm>
            <a:off x="715100" y="1017725"/>
            <a:ext cx="5154900" cy="283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Char char="●"/>
              <a:defRPr/>
            </a:lvl1pPr>
            <a:lvl2pPr lvl="1">
              <a:lnSpc>
                <a:spcPct val="100000"/>
              </a:lnSpc>
              <a:spcBef>
                <a:spcPts val="0"/>
              </a:spcBef>
              <a:spcAft>
                <a:spcPts val="0"/>
              </a:spcAft>
              <a:buSzPts val="1600"/>
              <a:buChar char="○"/>
              <a:defRPr sz="1600"/>
            </a:lvl2pPr>
            <a:lvl3pPr lvl="2">
              <a:lnSpc>
                <a:spcPct val="100000"/>
              </a:lnSpc>
              <a:spcBef>
                <a:spcPts val="0"/>
              </a:spcBef>
              <a:spcAft>
                <a:spcPts val="0"/>
              </a:spcAft>
              <a:buSzPts val="1600"/>
              <a:buChar char="■"/>
              <a:defRPr sz="1600"/>
            </a:lvl3pPr>
            <a:lvl4pPr lvl="3">
              <a:lnSpc>
                <a:spcPct val="100000"/>
              </a:lnSpc>
              <a:spcBef>
                <a:spcPts val="0"/>
              </a:spcBef>
              <a:spcAft>
                <a:spcPts val="0"/>
              </a:spcAft>
              <a:buSzPts val="1600"/>
              <a:buChar char="●"/>
              <a:defRPr sz="1600"/>
            </a:lvl4pPr>
            <a:lvl5pPr lvl="4">
              <a:lnSpc>
                <a:spcPct val="100000"/>
              </a:lnSpc>
              <a:spcBef>
                <a:spcPts val="0"/>
              </a:spcBef>
              <a:spcAft>
                <a:spcPts val="0"/>
              </a:spcAft>
              <a:buSzPts val="1600"/>
              <a:buChar char="○"/>
              <a:defRPr sz="1600"/>
            </a:lvl5pPr>
            <a:lvl6pPr lvl="5">
              <a:lnSpc>
                <a:spcPct val="100000"/>
              </a:lnSpc>
              <a:spcBef>
                <a:spcPts val="0"/>
              </a:spcBef>
              <a:spcAft>
                <a:spcPts val="0"/>
              </a:spcAft>
              <a:buSzPts val="1600"/>
              <a:buChar char="■"/>
              <a:defRPr sz="1600"/>
            </a:lvl6pPr>
            <a:lvl7pPr lvl="6">
              <a:lnSpc>
                <a:spcPct val="100000"/>
              </a:lnSpc>
              <a:spcBef>
                <a:spcPts val="0"/>
              </a:spcBef>
              <a:spcAft>
                <a:spcPts val="0"/>
              </a:spcAft>
              <a:buSzPts val="1600"/>
              <a:buChar char="●"/>
              <a:defRPr sz="1600"/>
            </a:lvl7pPr>
            <a:lvl8pPr lvl="7">
              <a:lnSpc>
                <a:spcPct val="100000"/>
              </a:lnSpc>
              <a:spcBef>
                <a:spcPts val="0"/>
              </a:spcBef>
              <a:spcAft>
                <a:spcPts val="0"/>
              </a:spcAft>
              <a:buSzPts val="1600"/>
              <a:buChar char="○"/>
              <a:defRPr sz="1600"/>
            </a:lvl8pPr>
            <a:lvl9pPr lvl="8">
              <a:lnSpc>
                <a:spcPct val="100000"/>
              </a:lnSpc>
              <a:spcBef>
                <a:spcPts val="0"/>
              </a:spcBef>
              <a:spcAft>
                <a:spcPts val="0"/>
              </a:spcAft>
              <a:buClr>
                <a:schemeClr val="dk1"/>
              </a:buClr>
              <a:buSzPts val="1600"/>
              <a:buChar char="■"/>
              <a:defRPr sz="1600">
                <a:solidFill>
                  <a:schemeClr val="dk1"/>
                </a:solidFill>
              </a:defRPr>
            </a:lvl9pPr>
          </a:lstStyle>
          <a:p/>
        </p:txBody>
      </p:sp>
      <p:sp>
        <p:nvSpPr>
          <p:cNvPr id="707" name="Google Shape;707;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cxnSp>
        <p:nvCxnSpPr>
          <p:cNvPr id="708" name="Google Shape;708;p28"/>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709" name="Google Shape;709;p28"/>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710" name="Google Shape;710;p28"/>
          <p:cNvGrpSpPr/>
          <p:nvPr/>
        </p:nvGrpSpPr>
        <p:grpSpPr>
          <a:xfrm>
            <a:off x="7939901" y="817085"/>
            <a:ext cx="1409242" cy="535527"/>
            <a:chOff x="8277201" y="696485"/>
            <a:chExt cx="1409242" cy="535527"/>
          </a:xfrm>
        </p:grpSpPr>
        <p:sp>
          <p:nvSpPr>
            <p:cNvPr id="711" name="Google Shape;711;p28"/>
            <p:cNvSpPr/>
            <p:nvPr/>
          </p:nvSpPr>
          <p:spPr>
            <a:xfrm>
              <a:off x="9084384" y="107066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8"/>
            <p:cNvSpPr/>
            <p:nvPr/>
          </p:nvSpPr>
          <p:spPr>
            <a:xfrm>
              <a:off x="8277201" y="696485"/>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713" name="Shape 713"/>
        <p:cNvGrpSpPr/>
        <p:nvPr/>
      </p:nvGrpSpPr>
      <p:grpSpPr>
        <a:xfrm>
          <a:off x="0" y="0"/>
          <a:ext cx="0" cy="0"/>
          <a:chOff x="0" y="0"/>
          <a:chExt cx="0" cy="0"/>
        </a:xfrm>
      </p:grpSpPr>
      <p:sp>
        <p:nvSpPr>
          <p:cNvPr id="714" name="Google Shape;714;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15" name="Google Shape;715;p29"/>
          <p:cNvSpPr txBox="1"/>
          <p:nvPr>
            <p:ph idx="1" type="subTitle"/>
          </p:nvPr>
        </p:nvSpPr>
        <p:spPr>
          <a:xfrm>
            <a:off x="714975" y="2362725"/>
            <a:ext cx="2461800" cy="4182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16" name="Google Shape;716;p29"/>
          <p:cNvSpPr txBox="1"/>
          <p:nvPr>
            <p:ph idx="2" type="subTitle"/>
          </p:nvPr>
        </p:nvSpPr>
        <p:spPr>
          <a:xfrm>
            <a:off x="714975" y="2702275"/>
            <a:ext cx="2461800" cy="1000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17" name="Google Shape;717;p29"/>
          <p:cNvSpPr txBox="1"/>
          <p:nvPr>
            <p:ph idx="3" type="subTitle"/>
          </p:nvPr>
        </p:nvSpPr>
        <p:spPr>
          <a:xfrm>
            <a:off x="3336098" y="2702275"/>
            <a:ext cx="2461800" cy="1000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18" name="Google Shape;718;p29"/>
          <p:cNvSpPr txBox="1"/>
          <p:nvPr>
            <p:ph idx="4" type="subTitle"/>
          </p:nvPr>
        </p:nvSpPr>
        <p:spPr>
          <a:xfrm>
            <a:off x="5957249" y="2702275"/>
            <a:ext cx="2461800" cy="1000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719" name="Google Shape;719;p29"/>
          <p:cNvSpPr txBox="1"/>
          <p:nvPr>
            <p:ph idx="5" type="subTitle"/>
          </p:nvPr>
        </p:nvSpPr>
        <p:spPr>
          <a:xfrm>
            <a:off x="3336096" y="2362725"/>
            <a:ext cx="2461800" cy="4182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20" name="Google Shape;720;p29"/>
          <p:cNvSpPr txBox="1"/>
          <p:nvPr>
            <p:ph idx="6" type="subTitle"/>
          </p:nvPr>
        </p:nvSpPr>
        <p:spPr>
          <a:xfrm>
            <a:off x="5957246" y="2362725"/>
            <a:ext cx="2461800" cy="4182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721" name="Google Shape;721;p29"/>
          <p:cNvGrpSpPr/>
          <p:nvPr/>
        </p:nvGrpSpPr>
        <p:grpSpPr>
          <a:xfrm>
            <a:off x="-140753" y="3654800"/>
            <a:ext cx="3343819" cy="2866383"/>
            <a:chOff x="-140753" y="3620700"/>
            <a:chExt cx="3343819" cy="2866383"/>
          </a:xfrm>
        </p:grpSpPr>
        <p:sp>
          <p:nvSpPr>
            <p:cNvPr id="722" name="Google Shape;722;p29"/>
            <p:cNvSpPr/>
            <p:nvPr/>
          </p:nvSpPr>
          <p:spPr>
            <a:xfrm>
              <a:off x="-140753" y="4631412"/>
              <a:ext cx="988464" cy="512092"/>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723" name="Google Shape;723;p29"/>
            <p:cNvGrpSpPr/>
            <p:nvPr/>
          </p:nvGrpSpPr>
          <p:grpSpPr>
            <a:xfrm flipH="1">
              <a:off x="191261" y="4316655"/>
              <a:ext cx="1138764" cy="1855677"/>
              <a:chOff x="525125" y="1486050"/>
              <a:chExt cx="2124163" cy="3461439"/>
            </a:xfrm>
          </p:grpSpPr>
          <p:sp>
            <p:nvSpPr>
              <p:cNvPr id="724" name="Google Shape;724;p29"/>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9"/>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9"/>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9"/>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9"/>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9"/>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9"/>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9"/>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9"/>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9"/>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9"/>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9"/>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9"/>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9"/>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9"/>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9"/>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9"/>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9"/>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9"/>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9"/>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9"/>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9"/>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9"/>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9"/>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9"/>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9"/>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9"/>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9"/>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9"/>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9"/>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9"/>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9"/>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9"/>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9"/>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 name="Google Shape;758;p29"/>
              <p:cNvGrpSpPr/>
              <p:nvPr/>
            </p:nvGrpSpPr>
            <p:grpSpPr>
              <a:xfrm>
                <a:off x="973439" y="2819098"/>
                <a:ext cx="174934" cy="130542"/>
                <a:chOff x="2714005" y="3446776"/>
                <a:chExt cx="330750" cy="246818"/>
              </a:xfrm>
            </p:grpSpPr>
            <p:sp>
              <p:nvSpPr>
                <p:cNvPr id="759" name="Google Shape;759;p29"/>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9"/>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29"/>
              <p:cNvGrpSpPr/>
              <p:nvPr/>
            </p:nvGrpSpPr>
            <p:grpSpPr>
              <a:xfrm>
                <a:off x="1640414" y="2819098"/>
                <a:ext cx="174934" cy="130542"/>
                <a:chOff x="2714005" y="3446776"/>
                <a:chExt cx="330750" cy="246818"/>
              </a:xfrm>
            </p:grpSpPr>
            <p:sp>
              <p:nvSpPr>
                <p:cNvPr id="762" name="Google Shape;762;p29"/>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9"/>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4" name="Google Shape;764;p29"/>
            <p:cNvSpPr/>
            <p:nvPr/>
          </p:nvSpPr>
          <p:spPr>
            <a:xfrm flipH="1">
              <a:off x="533119" y="36207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765" name="Google Shape;765;p29"/>
            <p:cNvGrpSpPr/>
            <p:nvPr/>
          </p:nvGrpSpPr>
          <p:grpSpPr>
            <a:xfrm flipH="1">
              <a:off x="1376499" y="4631405"/>
              <a:ext cx="1138764" cy="1855677"/>
              <a:chOff x="525125" y="1486050"/>
              <a:chExt cx="2124163" cy="3461439"/>
            </a:xfrm>
          </p:grpSpPr>
          <p:sp>
            <p:nvSpPr>
              <p:cNvPr id="766" name="Google Shape;766;p29"/>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9"/>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9"/>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9"/>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9"/>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9"/>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9"/>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9"/>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9"/>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9"/>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9"/>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9"/>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9"/>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9"/>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9"/>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9"/>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9"/>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9"/>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9"/>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9"/>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9"/>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9"/>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9"/>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9"/>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9"/>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9"/>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9"/>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9"/>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9"/>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9"/>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9"/>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9"/>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9"/>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9"/>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 name="Google Shape;800;p29"/>
              <p:cNvGrpSpPr/>
              <p:nvPr/>
            </p:nvGrpSpPr>
            <p:grpSpPr>
              <a:xfrm>
                <a:off x="973439" y="2819098"/>
                <a:ext cx="174934" cy="130542"/>
                <a:chOff x="2714005" y="3446776"/>
                <a:chExt cx="330750" cy="246818"/>
              </a:xfrm>
            </p:grpSpPr>
            <p:sp>
              <p:nvSpPr>
                <p:cNvPr id="801" name="Google Shape;801;p29"/>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9"/>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29"/>
              <p:cNvGrpSpPr/>
              <p:nvPr/>
            </p:nvGrpSpPr>
            <p:grpSpPr>
              <a:xfrm>
                <a:off x="1640414" y="2819098"/>
                <a:ext cx="174934" cy="130542"/>
                <a:chOff x="2714005" y="3446776"/>
                <a:chExt cx="330750" cy="246818"/>
              </a:xfrm>
            </p:grpSpPr>
            <p:sp>
              <p:nvSpPr>
                <p:cNvPr id="804" name="Google Shape;804;p29"/>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9"/>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6" name="Google Shape;806;p29"/>
            <p:cNvGrpSpPr/>
            <p:nvPr/>
          </p:nvGrpSpPr>
          <p:grpSpPr>
            <a:xfrm>
              <a:off x="2286826" y="4817190"/>
              <a:ext cx="916239" cy="681891"/>
              <a:chOff x="5951675" y="3577056"/>
              <a:chExt cx="1387821" cy="1032855"/>
            </a:xfrm>
          </p:grpSpPr>
          <p:sp>
            <p:nvSpPr>
              <p:cNvPr id="807" name="Google Shape;807;p29"/>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9"/>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9" name="Google Shape;809;p29"/>
          <p:cNvGrpSpPr/>
          <p:nvPr/>
        </p:nvGrpSpPr>
        <p:grpSpPr>
          <a:xfrm>
            <a:off x="8076651" y="805648"/>
            <a:ext cx="1207342" cy="548414"/>
            <a:chOff x="8927226" y="727348"/>
            <a:chExt cx="1207342" cy="548414"/>
          </a:xfrm>
        </p:grpSpPr>
        <p:sp>
          <p:nvSpPr>
            <p:cNvPr id="810" name="Google Shape;810;p29"/>
            <p:cNvSpPr/>
            <p:nvPr/>
          </p:nvSpPr>
          <p:spPr>
            <a:xfrm>
              <a:off x="9532509" y="11144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9"/>
            <p:cNvSpPr/>
            <p:nvPr/>
          </p:nvSpPr>
          <p:spPr>
            <a:xfrm>
              <a:off x="892722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12" name="Google Shape;812;p29"/>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813" name="Google Shape;813;p29"/>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814" name="Shape 814"/>
        <p:cNvGrpSpPr/>
        <p:nvPr/>
      </p:nvGrpSpPr>
      <p:grpSpPr>
        <a:xfrm>
          <a:off x="0" y="0"/>
          <a:ext cx="0" cy="0"/>
          <a:chOff x="0" y="0"/>
          <a:chExt cx="0" cy="0"/>
        </a:xfrm>
      </p:grpSpPr>
      <p:sp>
        <p:nvSpPr>
          <p:cNvPr id="815" name="Google Shape;815;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16" name="Google Shape;816;p30"/>
          <p:cNvSpPr txBox="1"/>
          <p:nvPr>
            <p:ph idx="1" type="subTitle"/>
          </p:nvPr>
        </p:nvSpPr>
        <p:spPr>
          <a:xfrm>
            <a:off x="1478100" y="1263175"/>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17" name="Google Shape;817;p30"/>
          <p:cNvSpPr txBox="1"/>
          <p:nvPr>
            <p:ph idx="2" type="subTitle"/>
          </p:nvPr>
        </p:nvSpPr>
        <p:spPr>
          <a:xfrm>
            <a:off x="1478101" y="168405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18" name="Google Shape;818;p30"/>
          <p:cNvSpPr txBox="1"/>
          <p:nvPr>
            <p:ph idx="3" type="subTitle"/>
          </p:nvPr>
        </p:nvSpPr>
        <p:spPr>
          <a:xfrm>
            <a:off x="5219203" y="168405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19" name="Google Shape;819;p30"/>
          <p:cNvSpPr txBox="1"/>
          <p:nvPr>
            <p:ph idx="4" type="subTitle"/>
          </p:nvPr>
        </p:nvSpPr>
        <p:spPr>
          <a:xfrm>
            <a:off x="1478101" y="328410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20" name="Google Shape;820;p30"/>
          <p:cNvSpPr txBox="1"/>
          <p:nvPr>
            <p:ph idx="5" type="subTitle"/>
          </p:nvPr>
        </p:nvSpPr>
        <p:spPr>
          <a:xfrm>
            <a:off x="5219203" y="328410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21" name="Google Shape;821;p30"/>
          <p:cNvSpPr txBox="1"/>
          <p:nvPr>
            <p:ph idx="6" type="subTitle"/>
          </p:nvPr>
        </p:nvSpPr>
        <p:spPr>
          <a:xfrm>
            <a:off x="1478100" y="2851429"/>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22" name="Google Shape;822;p30"/>
          <p:cNvSpPr txBox="1"/>
          <p:nvPr>
            <p:ph idx="7" type="subTitle"/>
          </p:nvPr>
        </p:nvSpPr>
        <p:spPr>
          <a:xfrm>
            <a:off x="5219201" y="1263175"/>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23" name="Google Shape;823;p30"/>
          <p:cNvSpPr txBox="1"/>
          <p:nvPr>
            <p:ph idx="8" type="subTitle"/>
          </p:nvPr>
        </p:nvSpPr>
        <p:spPr>
          <a:xfrm>
            <a:off x="5219201" y="2851429"/>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824" name="Google Shape;824;p30"/>
          <p:cNvGrpSpPr/>
          <p:nvPr/>
        </p:nvGrpSpPr>
        <p:grpSpPr>
          <a:xfrm>
            <a:off x="7123176" y="3679125"/>
            <a:ext cx="3927813" cy="2279813"/>
            <a:chOff x="7123176" y="3679125"/>
            <a:chExt cx="3927813" cy="2279813"/>
          </a:xfrm>
        </p:grpSpPr>
        <p:grpSp>
          <p:nvGrpSpPr>
            <p:cNvPr id="825" name="Google Shape;825;p30"/>
            <p:cNvGrpSpPr/>
            <p:nvPr/>
          </p:nvGrpSpPr>
          <p:grpSpPr>
            <a:xfrm>
              <a:off x="7123176" y="4640965"/>
              <a:ext cx="916239" cy="681891"/>
              <a:chOff x="5951675" y="3577056"/>
              <a:chExt cx="1387821" cy="1032855"/>
            </a:xfrm>
          </p:grpSpPr>
          <p:sp>
            <p:nvSpPr>
              <p:cNvPr id="826" name="Google Shape;826;p30"/>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0"/>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30"/>
            <p:cNvGrpSpPr/>
            <p:nvPr/>
          </p:nvGrpSpPr>
          <p:grpSpPr>
            <a:xfrm>
              <a:off x="7794058" y="4439671"/>
              <a:ext cx="3256931" cy="1519266"/>
              <a:chOff x="5835795" y="2345121"/>
              <a:chExt cx="3256931" cy="1519266"/>
            </a:xfrm>
          </p:grpSpPr>
          <p:sp>
            <p:nvSpPr>
              <p:cNvPr id="829" name="Google Shape;829;p30"/>
              <p:cNvSpPr/>
              <p:nvPr/>
            </p:nvSpPr>
            <p:spPr>
              <a:xfrm>
                <a:off x="8104263" y="3276475"/>
                <a:ext cx="988464" cy="512092"/>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30" name="Google Shape;830;p30"/>
              <p:cNvSpPr/>
              <p:nvPr/>
            </p:nvSpPr>
            <p:spPr>
              <a:xfrm>
                <a:off x="6479930" y="2912323"/>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0"/>
              <p:cNvSpPr/>
              <p:nvPr/>
            </p:nvSpPr>
            <p:spPr>
              <a:xfrm>
                <a:off x="5879758" y="2564139"/>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0"/>
              <p:cNvSpPr/>
              <p:nvPr/>
            </p:nvSpPr>
            <p:spPr>
              <a:xfrm>
                <a:off x="6057442" y="2890200"/>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0"/>
              <p:cNvSpPr/>
              <p:nvPr/>
            </p:nvSpPr>
            <p:spPr>
              <a:xfrm>
                <a:off x="6075291" y="2890200"/>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0"/>
              <p:cNvSpPr/>
              <p:nvPr/>
            </p:nvSpPr>
            <p:spPr>
              <a:xfrm>
                <a:off x="6090509" y="2898467"/>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0"/>
              <p:cNvSpPr/>
              <p:nvPr/>
            </p:nvSpPr>
            <p:spPr>
              <a:xfrm>
                <a:off x="6146966" y="2948020"/>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0"/>
              <p:cNvSpPr/>
              <p:nvPr/>
            </p:nvSpPr>
            <p:spPr>
              <a:xfrm>
                <a:off x="5835795" y="2503361"/>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0"/>
              <p:cNvSpPr/>
              <p:nvPr/>
            </p:nvSpPr>
            <p:spPr>
              <a:xfrm>
                <a:off x="6161855" y="2510970"/>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0"/>
              <p:cNvSpPr/>
              <p:nvPr/>
            </p:nvSpPr>
            <p:spPr>
              <a:xfrm>
                <a:off x="6469033" y="2881934"/>
                <a:ext cx="1120234"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0"/>
              <p:cNvSpPr/>
              <p:nvPr/>
            </p:nvSpPr>
            <p:spPr>
              <a:xfrm>
                <a:off x="5853643" y="2550283"/>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0"/>
              <p:cNvSpPr/>
              <p:nvPr/>
            </p:nvSpPr>
            <p:spPr>
              <a:xfrm>
                <a:off x="6495148" y="2482882"/>
                <a:ext cx="147392" cy="185719"/>
              </a:xfrm>
              <a:custGeom>
                <a:rect b="b" l="l" r="r" t="t"/>
                <a:pathLst>
                  <a:path extrusionOk="0" h="3954" w="3138">
                    <a:moveTo>
                      <a:pt x="0" y="1"/>
                    </a:moveTo>
                    <a:lnTo>
                      <a:pt x="0" y="3953"/>
                    </a:lnTo>
                    <a:lnTo>
                      <a:pt x="3137" y="3953"/>
                    </a:lnTo>
                    <a:lnTo>
                      <a:pt x="3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0"/>
              <p:cNvSpPr/>
              <p:nvPr/>
            </p:nvSpPr>
            <p:spPr>
              <a:xfrm>
                <a:off x="6399988" y="2478608"/>
                <a:ext cx="95208" cy="189994"/>
              </a:xfrm>
              <a:custGeom>
                <a:rect b="b" l="l" r="r" t="t"/>
                <a:pathLst>
                  <a:path extrusionOk="0" h="4045" w="2027">
                    <a:moveTo>
                      <a:pt x="1851" y="92"/>
                    </a:moveTo>
                    <a:lnTo>
                      <a:pt x="1851" y="92"/>
                    </a:lnTo>
                    <a:lnTo>
                      <a:pt x="1" y="0"/>
                    </a:lnTo>
                    <a:lnTo>
                      <a:pt x="1" y="1702"/>
                    </a:lnTo>
                    <a:lnTo>
                      <a:pt x="2026" y="4044"/>
                    </a:lnTo>
                    <a:lnTo>
                      <a:pt x="2026" y="9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0"/>
              <p:cNvSpPr/>
              <p:nvPr/>
            </p:nvSpPr>
            <p:spPr>
              <a:xfrm>
                <a:off x="6389091" y="2438637"/>
                <a:ext cx="97839" cy="44293"/>
              </a:xfrm>
              <a:custGeom>
                <a:rect b="b" l="l" r="r" t="t"/>
                <a:pathLst>
                  <a:path extrusionOk="0" h="943" w="2083">
                    <a:moveTo>
                      <a:pt x="2083" y="64"/>
                    </a:moveTo>
                    <a:lnTo>
                      <a:pt x="1" y="0"/>
                    </a:lnTo>
                    <a:lnTo>
                      <a:pt x="1" y="851"/>
                    </a:lnTo>
                    <a:lnTo>
                      <a:pt x="2083" y="94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0"/>
              <p:cNvSpPr/>
              <p:nvPr/>
            </p:nvSpPr>
            <p:spPr>
              <a:xfrm>
                <a:off x="6486881" y="2441596"/>
                <a:ext cx="172145" cy="41334"/>
              </a:xfrm>
              <a:custGeom>
                <a:rect b="b" l="l" r="r" t="t"/>
                <a:pathLst>
                  <a:path extrusionOk="0" h="880" w="3665">
                    <a:moveTo>
                      <a:pt x="1" y="880"/>
                    </a:moveTo>
                    <a:lnTo>
                      <a:pt x="3665" y="880"/>
                    </a:lnTo>
                    <a:lnTo>
                      <a:pt x="366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0"/>
              <p:cNvSpPr/>
              <p:nvPr/>
            </p:nvSpPr>
            <p:spPr>
              <a:xfrm>
                <a:off x="7014109" y="2423748"/>
                <a:ext cx="243492" cy="310894"/>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0"/>
              <p:cNvSpPr/>
              <p:nvPr/>
            </p:nvSpPr>
            <p:spPr>
              <a:xfrm>
                <a:off x="6870713" y="2565455"/>
                <a:ext cx="143446" cy="169186"/>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0"/>
              <p:cNvSpPr/>
              <p:nvPr/>
            </p:nvSpPr>
            <p:spPr>
              <a:xfrm>
                <a:off x="6779874" y="2345121"/>
                <a:ext cx="549408" cy="224376"/>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0"/>
              <p:cNvSpPr/>
              <p:nvPr/>
            </p:nvSpPr>
            <p:spPr>
              <a:xfrm>
                <a:off x="6779874" y="2467711"/>
                <a:ext cx="57867" cy="67402"/>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0"/>
              <p:cNvSpPr/>
              <p:nvPr/>
            </p:nvSpPr>
            <p:spPr>
              <a:xfrm>
                <a:off x="6779874" y="2535065"/>
                <a:ext cx="232642" cy="34429"/>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0"/>
              <p:cNvSpPr/>
              <p:nvPr/>
            </p:nvSpPr>
            <p:spPr>
              <a:xfrm>
                <a:off x="7141959" y="2407262"/>
                <a:ext cx="158242" cy="162234"/>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0"/>
              <p:cNvSpPr/>
              <p:nvPr/>
            </p:nvSpPr>
            <p:spPr>
              <a:xfrm>
                <a:off x="6779874" y="2345121"/>
                <a:ext cx="378625" cy="189994"/>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0"/>
              <p:cNvSpPr/>
              <p:nvPr/>
            </p:nvSpPr>
            <p:spPr>
              <a:xfrm>
                <a:off x="7070237" y="2537743"/>
                <a:ext cx="144762" cy="156927"/>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0"/>
              <p:cNvSpPr/>
              <p:nvPr/>
            </p:nvSpPr>
            <p:spPr>
              <a:xfrm>
                <a:off x="7070237" y="2537743"/>
                <a:ext cx="125598" cy="156927"/>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0"/>
              <p:cNvSpPr/>
              <p:nvPr/>
            </p:nvSpPr>
            <p:spPr>
              <a:xfrm>
                <a:off x="7104947" y="2564468"/>
                <a:ext cx="47956" cy="51949"/>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0"/>
              <p:cNvSpPr/>
              <p:nvPr/>
            </p:nvSpPr>
            <p:spPr>
              <a:xfrm>
                <a:off x="7100626" y="2600306"/>
                <a:ext cx="46970" cy="51761"/>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0"/>
              <p:cNvSpPr/>
              <p:nvPr/>
            </p:nvSpPr>
            <p:spPr>
              <a:xfrm>
                <a:off x="6591293" y="3049755"/>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0"/>
              <p:cNvSpPr/>
              <p:nvPr/>
            </p:nvSpPr>
            <p:spPr>
              <a:xfrm>
                <a:off x="6591293" y="3049755"/>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0"/>
              <p:cNvSpPr/>
              <p:nvPr/>
            </p:nvSpPr>
            <p:spPr>
              <a:xfrm>
                <a:off x="6734643" y="3049755"/>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0"/>
              <p:cNvSpPr/>
              <p:nvPr/>
            </p:nvSpPr>
            <p:spPr>
              <a:xfrm>
                <a:off x="6877664" y="3049755"/>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0"/>
              <p:cNvSpPr/>
              <p:nvPr/>
            </p:nvSpPr>
            <p:spPr>
              <a:xfrm>
                <a:off x="6591293" y="3160086"/>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0"/>
              <p:cNvSpPr/>
              <p:nvPr/>
            </p:nvSpPr>
            <p:spPr>
              <a:xfrm>
                <a:off x="6617690" y="3208746"/>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0"/>
              <p:cNvSpPr/>
              <p:nvPr/>
            </p:nvSpPr>
            <p:spPr>
              <a:xfrm>
                <a:off x="6657332" y="3196205"/>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0"/>
              <p:cNvSpPr/>
              <p:nvPr/>
            </p:nvSpPr>
            <p:spPr>
              <a:xfrm>
                <a:off x="6792462" y="3086062"/>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0"/>
              <p:cNvSpPr/>
              <p:nvPr/>
            </p:nvSpPr>
            <p:spPr>
              <a:xfrm>
                <a:off x="6082053" y="3344394"/>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0"/>
              <p:cNvSpPr/>
              <p:nvPr/>
            </p:nvSpPr>
            <p:spPr>
              <a:xfrm>
                <a:off x="6105680" y="3344394"/>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0"/>
              <p:cNvSpPr/>
              <p:nvPr/>
            </p:nvSpPr>
            <p:spPr>
              <a:xfrm>
                <a:off x="6130479" y="3369193"/>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0"/>
              <p:cNvSpPr/>
              <p:nvPr/>
            </p:nvSpPr>
            <p:spPr>
              <a:xfrm>
                <a:off x="6060120" y="3308744"/>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0"/>
              <p:cNvSpPr/>
              <p:nvPr/>
            </p:nvSpPr>
            <p:spPr>
              <a:xfrm>
                <a:off x="6083557" y="3726912"/>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0"/>
              <p:cNvSpPr/>
              <p:nvPr/>
            </p:nvSpPr>
            <p:spPr>
              <a:xfrm>
                <a:off x="5974871" y="3813808"/>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0"/>
              <p:cNvSpPr/>
              <p:nvPr/>
            </p:nvSpPr>
            <p:spPr>
              <a:xfrm>
                <a:off x="6023108" y="3772519"/>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0"/>
              <p:cNvSpPr/>
              <p:nvPr/>
            </p:nvSpPr>
            <p:spPr>
              <a:xfrm>
                <a:off x="6061435" y="3726912"/>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0"/>
              <p:cNvSpPr/>
              <p:nvPr/>
            </p:nvSpPr>
            <p:spPr>
              <a:xfrm>
                <a:off x="6250016" y="3550871"/>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0"/>
              <p:cNvSpPr/>
              <p:nvPr/>
            </p:nvSpPr>
            <p:spPr>
              <a:xfrm>
                <a:off x="7000206" y="3279670"/>
                <a:ext cx="477732" cy="578107"/>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0"/>
              <p:cNvSpPr/>
              <p:nvPr/>
            </p:nvSpPr>
            <p:spPr>
              <a:xfrm>
                <a:off x="7477882" y="3279670"/>
                <a:ext cx="589051" cy="578107"/>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0"/>
              <p:cNvSpPr/>
              <p:nvPr/>
            </p:nvSpPr>
            <p:spPr>
              <a:xfrm>
                <a:off x="7576987" y="3486100"/>
                <a:ext cx="401734" cy="371674"/>
              </a:xfrm>
              <a:custGeom>
                <a:rect b="b" l="l" r="r" t="t"/>
                <a:pathLst>
                  <a:path extrusionOk="0" h="7913" w="8553">
                    <a:moveTo>
                      <a:pt x="0" y="7913"/>
                    </a:moveTo>
                    <a:lnTo>
                      <a:pt x="8553" y="7913"/>
                    </a:lnTo>
                    <a:lnTo>
                      <a:pt x="8553" y="1"/>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0"/>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0"/>
              <p:cNvSpPr/>
              <p:nvPr/>
            </p:nvSpPr>
            <p:spPr>
              <a:xfrm>
                <a:off x="7461349" y="2981039"/>
                <a:ext cx="642925" cy="298682"/>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0"/>
              <p:cNvSpPr/>
              <p:nvPr/>
            </p:nvSpPr>
            <p:spPr>
              <a:xfrm>
                <a:off x="7099311" y="3424335"/>
                <a:ext cx="298682" cy="120948"/>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0"/>
              <p:cNvSpPr/>
              <p:nvPr/>
            </p:nvSpPr>
            <p:spPr>
              <a:xfrm>
                <a:off x="7121434" y="3424335"/>
                <a:ext cx="276559" cy="120948"/>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0"/>
              <p:cNvSpPr/>
              <p:nvPr/>
            </p:nvSpPr>
            <p:spPr>
              <a:xfrm>
                <a:off x="7166712" y="3424335"/>
                <a:ext cx="74354" cy="120948"/>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0"/>
              <p:cNvSpPr/>
              <p:nvPr/>
            </p:nvSpPr>
            <p:spPr>
              <a:xfrm>
                <a:off x="7209313" y="3424335"/>
                <a:ext cx="74400" cy="120948"/>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0"/>
              <p:cNvSpPr/>
              <p:nvPr/>
            </p:nvSpPr>
            <p:spPr>
              <a:xfrm>
                <a:off x="6598198" y="3392631"/>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0"/>
              <p:cNvSpPr/>
              <p:nvPr/>
            </p:nvSpPr>
            <p:spPr>
              <a:xfrm>
                <a:off x="6598198" y="3392631"/>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0"/>
              <p:cNvSpPr/>
              <p:nvPr/>
            </p:nvSpPr>
            <p:spPr>
              <a:xfrm>
                <a:off x="6738588" y="3392631"/>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0"/>
              <p:cNvSpPr/>
              <p:nvPr/>
            </p:nvSpPr>
            <p:spPr>
              <a:xfrm>
                <a:off x="6876349" y="3392631"/>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0"/>
              <p:cNvSpPr/>
              <p:nvPr/>
            </p:nvSpPr>
            <p:spPr>
              <a:xfrm>
                <a:off x="6598198" y="3500003"/>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0"/>
              <p:cNvSpPr/>
              <p:nvPr/>
            </p:nvSpPr>
            <p:spPr>
              <a:xfrm>
                <a:off x="6640799" y="3430019"/>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0"/>
              <p:cNvSpPr/>
              <p:nvPr/>
            </p:nvSpPr>
            <p:spPr>
              <a:xfrm>
                <a:off x="6807633" y="3533351"/>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0"/>
              <p:cNvSpPr/>
              <p:nvPr/>
            </p:nvSpPr>
            <p:spPr>
              <a:xfrm>
                <a:off x="6775929" y="3544248"/>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0"/>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 name="Google Shape;890;p30"/>
            <p:cNvSpPr/>
            <p:nvPr/>
          </p:nvSpPr>
          <p:spPr>
            <a:xfrm>
              <a:off x="8428911" y="367912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891" name="Google Shape;891;p30"/>
          <p:cNvGrpSpPr/>
          <p:nvPr/>
        </p:nvGrpSpPr>
        <p:grpSpPr>
          <a:xfrm>
            <a:off x="-630649" y="918517"/>
            <a:ext cx="1499092" cy="689481"/>
            <a:chOff x="8727226" y="1200842"/>
            <a:chExt cx="1499092" cy="689481"/>
          </a:xfrm>
        </p:grpSpPr>
        <p:sp>
          <p:nvSpPr>
            <p:cNvPr id="892" name="Google Shape;892;p30"/>
            <p:cNvSpPr/>
            <p:nvPr/>
          </p:nvSpPr>
          <p:spPr>
            <a:xfrm>
              <a:off x="9624259" y="12008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0"/>
            <p:cNvSpPr/>
            <p:nvPr/>
          </p:nvSpPr>
          <p:spPr>
            <a:xfrm>
              <a:off x="8727226" y="16275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94" name="Google Shape;894;p30"/>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895" name="Google Shape;895;p30"/>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896" name="Shape 896"/>
        <p:cNvGrpSpPr/>
        <p:nvPr/>
      </p:nvGrpSpPr>
      <p:grpSpPr>
        <a:xfrm>
          <a:off x="0" y="0"/>
          <a:ext cx="0" cy="0"/>
          <a:chOff x="0" y="0"/>
          <a:chExt cx="0" cy="0"/>
        </a:xfrm>
      </p:grpSpPr>
      <p:sp>
        <p:nvSpPr>
          <p:cNvPr id="897" name="Google Shape;897;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98" name="Google Shape;898;p31"/>
          <p:cNvSpPr txBox="1"/>
          <p:nvPr>
            <p:ph idx="1" type="subTitle"/>
          </p:nvPr>
        </p:nvSpPr>
        <p:spPr>
          <a:xfrm>
            <a:off x="800226" y="220259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899" name="Google Shape;899;p31"/>
          <p:cNvSpPr txBox="1"/>
          <p:nvPr>
            <p:ph idx="2" type="subTitle"/>
          </p:nvPr>
        </p:nvSpPr>
        <p:spPr>
          <a:xfrm>
            <a:off x="3341349" y="220259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00" name="Google Shape;900;p31"/>
          <p:cNvSpPr txBox="1"/>
          <p:nvPr>
            <p:ph idx="3" type="subTitle"/>
          </p:nvPr>
        </p:nvSpPr>
        <p:spPr>
          <a:xfrm>
            <a:off x="5887280" y="2202595"/>
            <a:ext cx="24540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01" name="Google Shape;901;p31"/>
          <p:cNvSpPr txBox="1"/>
          <p:nvPr>
            <p:ph idx="4" type="subTitle"/>
          </p:nvPr>
        </p:nvSpPr>
        <p:spPr>
          <a:xfrm>
            <a:off x="800226" y="383572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02" name="Google Shape;902;p31"/>
          <p:cNvSpPr txBox="1"/>
          <p:nvPr>
            <p:ph idx="5" type="subTitle"/>
          </p:nvPr>
        </p:nvSpPr>
        <p:spPr>
          <a:xfrm>
            <a:off x="3341349" y="383572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03" name="Google Shape;903;p31"/>
          <p:cNvSpPr txBox="1"/>
          <p:nvPr>
            <p:ph idx="6" type="subTitle"/>
          </p:nvPr>
        </p:nvSpPr>
        <p:spPr>
          <a:xfrm>
            <a:off x="5887280" y="3835725"/>
            <a:ext cx="24540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904" name="Google Shape;904;p31"/>
          <p:cNvSpPr txBox="1"/>
          <p:nvPr>
            <p:ph idx="7" type="subTitle"/>
          </p:nvPr>
        </p:nvSpPr>
        <p:spPr>
          <a:xfrm>
            <a:off x="795076" y="180117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05" name="Google Shape;905;p31"/>
          <p:cNvSpPr txBox="1"/>
          <p:nvPr>
            <p:ph idx="8" type="subTitle"/>
          </p:nvPr>
        </p:nvSpPr>
        <p:spPr>
          <a:xfrm>
            <a:off x="3341355" y="180117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06" name="Google Shape;906;p31"/>
          <p:cNvSpPr txBox="1"/>
          <p:nvPr>
            <p:ph idx="9" type="subTitle"/>
          </p:nvPr>
        </p:nvSpPr>
        <p:spPr>
          <a:xfrm>
            <a:off x="5892433" y="1801175"/>
            <a:ext cx="24540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07" name="Google Shape;907;p31"/>
          <p:cNvSpPr txBox="1"/>
          <p:nvPr>
            <p:ph idx="13" type="subTitle"/>
          </p:nvPr>
        </p:nvSpPr>
        <p:spPr>
          <a:xfrm>
            <a:off x="795420" y="344182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08" name="Google Shape;908;p31"/>
          <p:cNvSpPr txBox="1"/>
          <p:nvPr>
            <p:ph idx="14" type="subTitle"/>
          </p:nvPr>
        </p:nvSpPr>
        <p:spPr>
          <a:xfrm>
            <a:off x="3341355" y="344182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09" name="Google Shape;909;p31"/>
          <p:cNvSpPr txBox="1"/>
          <p:nvPr>
            <p:ph idx="15" type="subTitle"/>
          </p:nvPr>
        </p:nvSpPr>
        <p:spPr>
          <a:xfrm>
            <a:off x="5889824" y="344182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910" name="Google Shape;910;p31"/>
          <p:cNvGrpSpPr/>
          <p:nvPr/>
        </p:nvGrpSpPr>
        <p:grpSpPr>
          <a:xfrm>
            <a:off x="-230318" y="3676475"/>
            <a:ext cx="3007833" cy="3060716"/>
            <a:chOff x="-230318" y="3676475"/>
            <a:chExt cx="3007833" cy="3060716"/>
          </a:xfrm>
        </p:grpSpPr>
        <p:grpSp>
          <p:nvGrpSpPr>
            <p:cNvPr id="911" name="Google Shape;911;p31"/>
            <p:cNvGrpSpPr/>
            <p:nvPr/>
          </p:nvGrpSpPr>
          <p:grpSpPr>
            <a:xfrm>
              <a:off x="-230318" y="4468770"/>
              <a:ext cx="1163585" cy="2008346"/>
              <a:chOff x="4537475" y="1366675"/>
              <a:chExt cx="1878265" cy="3241882"/>
            </a:xfrm>
          </p:grpSpPr>
          <p:sp>
            <p:nvSpPr>
              <p:cNvPr id="912" name="Google Shape;912;p31"/>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1"/>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1"/>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1"/>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1"/>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1"/>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1"/>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1"/>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1"/>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1"/>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1"/>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1"/>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1"/>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1"/>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1"/>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1"/>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1"/>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1"/>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1"/>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1"/>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1"/>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1"/>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1"/>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1"/>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1"/>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1"/>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1"/>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1"/>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1"/>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1"/>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1"/>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1"/>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1"/>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1"/>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1"/>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1"/>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1"/>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1"/>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1"/>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31"/>
            <p:cNvGrpSpPr/>
            <p:nvPr/>
          </p:nvGrpSpPr>
          <p:grpSpPr>
            <a:xfrm>
              <a:off x="971758" y="4728845"/>
              <a:ext cx="1163585" cy="2008346"/>
              <a:chOff x="4537475" y="1366675"/>
              <a:chExt cx="1878265" cy="3241882"/>
            </a:xfrm>
          </p:grpSpPr>
          <p:sp>
            <p:nvSpPr>
              <p:cNvPr id="952" name="Google Shape;952;p31"/>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1"/>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1"/>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1"/>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1"/>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1"/>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1"/>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1"/>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1"/>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1"/>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1"/>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1"/>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1"/>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1"/>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1"/>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1"/>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1"/>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1"/>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1"/>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1"/>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1"/>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1"/>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1"/>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1"/>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1"/>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1"/>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1"/>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1"/>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1"/>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1"/>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1"/>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1"/>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1"/>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1"/>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1"/>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1"/>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1"/>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1"/>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1"/>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 name="Google Shape;991;p31"/>
            <p:cNvGrpSpPr/>
            <p:nvPr/>
          </p:nvGrpSpPr>
          <p:grpSpPr>
            <a:xfrm>
              <a:off x="1861276" y="4674340"/>
              <a:ext cx="916239" cy="681891"/>
              <a:chOff x="5951675" y="3577056"/>
              <a:chExt cx="1387821" cy="1032855"/>
            </a:xfrm>
          </p:grpSpPr>
          <p:sp>
            <p:nvSpPr>
              <p:cNvPr id="992" name="Google Shape;992;p31"/>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1"/>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 name="Google Shape;994;p31"/>
            <p:cNvSpPr/>
            <p:nvPr/>
          </p:nvSpPr>
          <p:spPr>
            <a:xfrm>
              <a:off x="227898" y="367647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995" name="Google Shape;995;p31"/>
          <p:cNvGrpSpPr/>
          <p:nvPr/>
        </p:nvGrpSpPr>
        <p:grpSpPr>
          <a:xfrm>
            <a:off x="8127871" y="805298"/>
            <a:ext cx="1262644" cy="652339"/>
            <a:chOff x="8413221" y="727348"/>
            <a:chExt cx="1262644" cy="652339"/>
          </a:xfrm>
        </p:grpSpPr>
        <p:sp>
          <p:nvSpPr>
            <p:cNvPr id="996" name="Google Shape;996;p31"/>
            <p:cNvSpPr/>
            <p:nvPr/>
          </p:nvSpPr>
          <p:spPr>
            <a:xfrm>
              <a:off x="8413221"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1"/>
            <p:cNvSpPr/>
            <p:nvPr/>
          </p:nvSpPr>
          <p:spPr>
            <a:xfrm>
              <a:off x="869787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98" name="Google Shape;998;p31"/>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999" name="Google Shape;999;p31"/>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000" name="Shape 1000"/>
        <p:cNvGrpSpPr/>
        <p:nvPr/>
      </p:nvGrpSpPr>
      <p:grpSpPr>
        <a:xfrm>
          <a:off x="0" y="0"/>
          <a:ext cx="0" cy="0"/>
          <a:chOff x="0" y="0"/>
          <a:chExt cx="0" cy="0"/>
        </a:xfrm>
      </p:grpSpPr>
      <p:sp>
        <p:nvSpPr>
          <p:cNvPr id="1001" name="Google Shape;1001;p32"/>
          <p:cNvSpPr txBox="1"/>
          <p:nvPr>
            <p:ph hasCustomPrompt="1" type="title"/>
          </p:nvPr>
        </p:nvSpPr>
        <p:spPr>
          <a:xfrm>
            <a:off x="1924400" y="613700"/>
            <a:ext cx="4906200" cy="828300"/>
          </a:xfrm>
          <a:prstGeom prst="rect">
            <a:avLst/>
          </a:prstGeom>
          <a:solidFill>
            <a:schemeClr val="accent4"/>
          </a:solidFill>
        </p:spPr>
        <p:txBody>
          <a:bodyPr anchorCtr="0" anchor="ctr" bIns="91425" lIns="91425" spcFirstLastPara="1" rIns="91425" wrap="square" tIns="91425">
            <a:noAutofit/>
          </a:bodyPr>
          <a:lstStyle>
            <a:lvl1pPr lvl="0">
              <a:spcBef>
                <a:spcPts val="0"/>
              </a:spcBef>
              <a:spcAft>
                <a:spcPts val="0"/>
              </a:spcAft>
              <a:buSzPts val="6200"/>
              <a:buNone/>
              <a:defRPr b="0" sz="4800">
                <a:solidFill>
                  <a:schemeClr val="lt1"/>
                </a:solidFill>
                <a:latin typeface="Raleway ExtraBold"/>
                <a:ea typeface="Raleway ExtraBold"/>
                <a:cs typeface="Raleway ExtraBold"/>
                <a:sym typeface="Raleway ExtraBold"/>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002" name="Google Shape;1002;p32"/>
          <p:cNvSpPr txBox="1"/>
          <p:nvPr>
            <p:ph idx="1" type="subTitle"/>
          </p:nvPr>
        </p:nvSpPr>
        <p:spPr>
          <a:xfrm>
            <a:off x="1924400" y="1442001"/>
            <a:ext cx="4906200" cy="44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003" name="Google Shape;1003;p32"/>
          <p:cNvSpPr txBox="1"/>
          <p:nvPr>
            <p:ph hasCustomPrompt="1" idx="2" type="title"/>
          </p:nvPr>
        </p:nvSpPr>
        <p:spPr>
          <a:xfrm>
            <a:off x="1924400" y="1910200"/>
            <a:ext cx="4906200" cy="828300"/>
          </a:xfrm>
          <a:prstGeom prst="rect">
            <a:avLst/>
          </a:prstGeom>
          <a:solidFill>
            <a:schemeClr val="accent4"/>
          </a:solidFill>
        </p:spPr>
        <p:txBody>
          <a:bodyPr anchorCtr="0" anchor="b" bIns="91425" lIns="91425" spcFirstLastPara="1" rIns="91425" wrap="square" tIns="91425">
            <a:noAutofit/>
          </a:bodyPr>
          <a:lstStyle>
            <a:lvl1pPr lvl="0">
              <a:spcBef>
                <a:spcPts val="0"/>
              </a:spcBef>
              <a:spcAft>
                <a:spcPts val="0"/>
              </a:spcAft>
              <a:buClr>
                <a:schemeClr val="lt1"/>
              </a:buClr>
              <a:buSzPts val="6200"/>
              <a:buNone/>
              <a:defRPr sz="4800">
                <a:solidFill>
                  <a:schemeClr val="lt1"/>
                </a:solidFill>
              </a:defRPr>
            </a:lvl1pPr>
            <a:lvl2pPr lvl="1" algn="ctr">
              <a:spcBef>
                <a:spcPts val="0"/>
              </a:spcBef>
              <a:spcAft>
                <a:spcPts val="0"/>
              </a:spcAft>
              <a:buClr>
                <a:schemeClr val="lt1"/>
              </a:buClr>
              <a:buSzPts val="6200"/>
              <a:buNone/>
              <a:defRPr sz="6200">
                <a:solidFill>
                  <a:schemeClr val="lt1"/>
                </a:solidFill>
              </a:defRPr>
            </a:lvl2pPr>
            <a:lvl3pPr lvl="2" algn="ctr">
              <a:spcBef>
                <a:spcPts val="0"/>
              </a:spcBef>
              <a:spcAft>
                <a:spcPts val="0"/>
              </a:spcAft>
              <a:buClr>
                <a:schemeClr val="lt1"/>
              </a:buClr>
              <a:buSzPts val="6200"/>
              <a:buNone/>
              <a:defRPr sz="6200">
                <a:solidFill>
                  <a:schemeClr val="lt1"/>
                </a:solidFill>
              </a:defRPr>
            </a:lvl3pPr>
            <a:lvl4pPr lvl="3" algn="ctr">
              <a:spcBef>
                <a:spcPts val="0"/>
              </a:spcBef>
              <a:spcAft>
                <a:spcPts val="0"/>
              </a:spcAft>
              <a:buClr>
                <a:schemeClr val="lt1"/>
              </a:buClr>
              <a:buSzPts val="6200"/>
              <a:buNone/>
              <a:defRPr sz="6200">
                <a:solidFill>
                  <a:schemeClr val="lt1"/>
                </a:solidFill>
              </a:defRPr>
            </a:lvl4pPr>
            <a:lvl5pPr lvl="4" algn="ctr">
              <a:spcBef>
                <a:spcPts val="0"/>
              </a:spcBef>
              <a:spcAft>
                <a:spcPts val="0"/>
              </a:spcAft>
              <a:buClr>
                <a:schemeClr val="lt1"/>
              </a:buClr>
              <a:buSzPts val="6200"/>
              <a:buNone/>
              <a:defRPr sz="6200">
                <a:solidFill>
                  <a:schemeClr val="lt1"/>
                </a:solidFill>
              </a:defRPr>
            </a:lvl5pPr>
            <a:lvl6pPr lvl="5" algn="ctr">
              <a:spcBef>
                <a:spcPts val="0"/>
              </a:spcBef>
              <a:spcAft>
                <a:spcPts val="0"/>
              </a:spcAft>
              <a:buClr>
                <a:schemeClr val="lt1"/>
              </a:buClr>
              <a:buSzPts val="6200"/>
              <a:buNone/>
              <a:defRPr sz="6200">
                <a:solidFill>
                  <a:schemeClr val="lt1"/>
                </a:solidFill>
              </a:defRPr>
            </a:lvl6pPr>
            <a:lvl7pPr lvl="6" algn="ctr">
              <a:spcBef>
                <a:spcPts val="0"/>
              </a:spcBef>
              <a:spcAft>
                <a:spcPts val="0"/>
              </a:spcAft>
              <a:buClr>
                <a:schemeClr val="lt1"/>
              </a:buClr>
              <a:buSzPts val="6200"/>
              <a:buNone/>
              <a:defRPr sz="6200">
                <a:solidFill>
                  <a:schemeClr val="lt1"/>
                </a:solidFill>
              </a:defRPr>
            </a:lvl7pPr>
            <a:lvl8pPr lvl="7" algn="ctr">
              <a:spcBef>
                <a:spcPts val="0"/>
              </a:spcBef>
              <a:spcAft>
                <a:spcPts val="0"/>
              </a:spcAft>
              <a:buClr>
                <a:schemeClr val="lt1"/>
              </a:buClr>
              <a:buSzPts val="6200"/>
              <a:buNone/>
              <a:defRPr sz="6200">
                <a:solidFill>
                  <a:schemeClr val="lt1"/>
                </a:solidFill>
              </a:defRPr>
            </a:lvl8pPr>
            <a:lvl9pPr lvl="8" algn="ctr">
              <a:spcBef>
                <a:spcPts val="0"/>
              </a:spcBef>
              <a:spcAft>
                <a:spcPts val="0"/>
              </a:spcAft>
              <a:buClr>
                <a:schemeClr val="lt1"/>
              </a:buClr>
              <a:buSzPts val="6200"/>
              <a:buNone/>
              <a:defRPr sz="6200">
                <a:solidFill>
                  <a:schemeClr val="lt1"/>
                </a:solidFill>
              </a:defRPr>
            </a:lvl9pPr>
          </a:lstStyle>
          <a:p>
            <a:r>
              <a:t>xx%</a:t>
            </a:r>
          </a:p>
        </p:txBody>
      </p:sp>
      <p:sp>
        <p:nvSpPr>
          <p:cNvPr id="1004" name="Google Shape;1004;p32"/>
          <p:cNvSpPr txBox="1"/>
          <p:nvPr>
            <p:ph idx="3" type="subTitle"/>
          </p:nvPr>
        </p:nvSpPr>
        <p:spPr>
          <a:xfrm>
            <a:off x="1924400" y="2738500"/>
            <a:ext cx="4906200" cy="44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005" name="Google Shape;1005;p32"/>
          <p:cNvSpPr txBox="1"/>
          <p:nvPr>
            <p:ph hasCustomPrompt="1" idx="4" type="title"/>
          </p:nvPr>
        </p:nvSpPr>
        <p:spPr>
          <a:xfrm>
            <a:off x="1924400" y="3206699"/>
            <a:ext cx="4906200" cy="828300"/>
          </a:xfrm>
          <a:prstGeom prst="rect">
            <a:avLst/>
          </a:prstGeom>
          <a:solidFill>
            <a:schemeClr val="accent4"/>
          </a:solidFill>
        </p:spPr>
        <p:txBody>
          <a:bodyPr anchorCtr="0" anchor="b" bIns="91425" lIns="91425" spcFirstLastPara="1" rIns="91425" wrap="square" tIns="91425">
            <a:noAutofit/>
          </a:bodyPr>
          <a:lstStyle>
            <a:lvl1pPr lvl="0">
              <a:spcBef>
                <a:spcPts val="0"/>
              </a:spcBef>
              <a:spcAft>
                <a:spcPts val="0"/>
              </a:spcAft>
              <a:buClr>
                <a:schemeClr val="lt1"/>
              </a:buClr>
              <a:buSzPts val="6200"/>
              <a:buNone/>
              <a:defRPr sz="4800">
                <a:solidFill>
                  <a:schemeClr val="lt1"/>
                </a:solidFill>
              </a:defRPr>
            </a:lvl1pPr>
            <a:lvl2pPr lvl="1" algn="ctr">
              <a:spcBef>
                <a:spcPts val="0"/>
              </a:spcBef>
              <a:spcAft>
                <a:spcPts val="0"/>
              </a:spcAft>
              <a:buClr>
                <a:schemeClr val="lt1"/>
              </a:buClr>
              <a:buSzPts val="6200"/>
              <a:buNone/>
              <a:defRPr sz="6200">
                <a:solidFill>
                  <a:schemeClr val="lt1"/>
                </a:solidFill>
              </a:defRPr>
            </a:lvl2pPr>
            <a:lvl3pPr lvl="2" algn="ctr">
              <a:spcBef>
                <a:spcPts val="0"/>
              </a:spcBef>
              <a:spcAft>
                <a:spcPts val="0"/>
              </a:spcAft>
              <a:buClr>
                <a:schemeClr val="lt1"/>
              </a:buClr>
              <a:buSzPts val="6200"/>
              <a:buNone/>
              <a:defRPr sz="6200">
                <a:solidFill>
                  <a:schemeClr val="lt1"/>
                </a:solidFill>
              </a:defRPr>
            </a:lvl3pPr>
            <a:lvl4pPr lvl="3" algn="ctr">
              <a:spcBef>
                <a:spcPts val="0"/>
              </a:spcBef>
              <a:spcAft>
                <a:spcPts val="0"/>
              </a:spcAft>
              <a:buClr>
                <a:schemeClr val="lt1"/>
              </a:buClr>
              <a:buSzPts val="6200"/>
              <a:buNone/>
              <a:defRPr sz="6200">
                <a:solidFill>
                  <a:schemeClr val="lt1"/>
                </a:solidFill>
              </a:defRPr>
            </a:lvl4pPr>
            <a:lvl5pPr lvl="4" algn="ctr">
              <a:spcBef>
                <a:spcPts val="0"/>
              </a:spcBef>
              <a:spcAft>
                <a:spcPts val="0"/>
              </a:spcAft>
              <a:buClr>
                <a:schemeClr val="lt1"/>
              </a:buClr>
              <a:buSzPts val="6200"/>
              <a:buNone/>
              <a:defRPr sz="6200">
                <a:solidFill>
                  <a:schemeClr val="lt1"/>
                </a:solidFill>
              </a:defRPr>
            </a:lvl5pPr>
            <a:lvl6pPr lvl="5" algn="ctr">
              <a:spcBef>
                <a:spcPts val="0"/>
              </a:spcBef>
              <a:spcAft>
                <a:spcPts val="0"/>
              </a:spcAft>
              <a:buClr>
                <a:schemeClr val="lt1"/>
              </a:buClr>
              <a:buSzPts val="6200"/>
              <a:buNone/>
              <a:defRPr sz="6200">
                <a:solidFill>
                  <a:schemeClr val="lt1"/>
                </a:solidFill>
              </a:defRPr>
            </a:lvl6pPr>
            <a:lvl7pPr lvl="6" algn="ctr">
              <a:spcBef>
                <a:spcPts val="0"/>
              </a:spcBef>
              <a:spcAft>
                <a:spcPts val="0"/>
              </a:spcAft>
              <a:buClr>
                <a:schemeClr val="lt1"/>
              </a:buClr>
              <a:buSzPts val="6200"/>
              <a:buNone/>
              <a:defRPr sz="6200">
                <a:solidFill>
                  <a:schemeClr val="lt1"/>
                </a:solidFill>
              </a:defRPr>
            </a:lvl7pPr>
            <a:lvl8pPr lvl="7" algn="ctr">
              <a:spcBef>
                <a:spcPts val="0"/>
              </a:spcBef>
              <a:spcAft>
                <a:spcPts val="0"/>
              </a:spcAft>
              <a:buClr>
                <a:schemeClr val="lt1"/>
              </a:buClr>
              <a:buSzPts val="6200"/>
              <a:buNone/>
              <a:defRPr sz="6200">
                <a:solidFill>
                  <a:schemeClr val="lt1"/>
                </a:solidFill>
              </a:defRPr>
            </a:lvl8pPr>
            <a:lvl9pPr lvl="8" algn="ctr">
              <a:spcBef>
                <a:spcPts val="0"/>
              </a:spcBef>
              <a:spcAft>
                <a:spcPts val="0"/>
              </a:spcAft>
              <a:buClr>
                <a:schemeClr val="lt1"/>
              </a:buClr>
              <a:buSzPts val="6200"/>
              <a:buNone/>
              <a:defRPr sz="6200">
                <a:solidFill>
                  <a:schemeClr val="lt1"/>
                </a:solidFill>
              </a:defRPr>
            </a:lvl9pPr>
          </a:lstStyle>
          <a:p>
            <a:r>
              <a:t>xx%</a:t>
            </a:r>
          </a:p>
        </p:txBody>
      </p:sp>
      <p:sp>
        <p:nvSpPr>
          <p:cNvPr id="1006" name="Google Shape;1006;p32"/>
          <p:cNvSpPr txBox="1"/>
          <p:nvPr>
            <p:ph idx="5" type="subTitle"/>
          </p:nvPr>
        </p:nvSpPr>
        <p:spPr>
          <a:xfrm>
            <a:off x="1924400" y="4035000"/>
            <a:ext cx="4906200" cy="44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grpSp>
        <p:nvGrpSpPr>
          <p:cNvPr id="1007" name="Google Shape;1007;p32"/>
          <p:cNvGrpSpPr/>
          <p:nvPr/>
        </p:nvGrpSpPr>
        <p:grpSpPr>
          <a:xfrm>
            <a:off x="375950" y="-9175"/>
            <a:ext cx="259800" cy="5165400"/>
            <a:chOff x="375950" y="-9175"/>
            <a:chExt cx="259800" cy="5165400"/>
          </a:xfrm>
        </p:grpSpPr>
        <p:cxnSp>
          <p:nvCxnSpPr>
            <p:cNvPr id="1008" name="Google Shape;1008;p32"/>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1009" name="Google Shape;1009;p32"/>
            <p:cNvSpPr/>
            <p:nvPr/>
          </p:nvSpPr>
          <p:spPr>
            <a:xfrm>
              <a:off x="375950" y="0"/>
              <a:ext cx="259800" cy="4035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10" name="Google Shape;1010;p32"/>
          <p:cNvGrpSpPr/>
          <p:nvPr/>
        </p:nvGrpSpPr>
        <p:grpSpPr>
          <a:xfrm>
            <a:off x="7227158" y="326425"/>
            <a:ext cx="2221633" cy="1296268"/>
            <a:chOff x="7831046" y="330250"/>
            <a:chExt cx="2221633" cy="1296268"/>
          </a:xfrm>
        </p:grpSpPr>
        <p:sp>
          <p:nvSpPr>
            <p:cNvPr id="1011" name="Google Shape;1011;p32"/>
            <p:cNvSpPr/>
            <p:nvPr/>
          </p:nvSpPr>
          <p:spPr>
            <a:xfrm>
              <a:off x="9094047" y="1369620"/>
              <a:ext cx="958632" cy="256898"/>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2"/>
            <p:cNvSpPr/>
            <p:nvPr/>
          </p:nvSpPr>
          <p:spPr>
            <a:xfrm>
              <a:off x="7831046" y="330250"/>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1013" name="Shape 1013"/>
        <p:cNvGrpSpPr/>
        <p:nvPr/>
      </p:nvGrpSpPr>
      <p:grpSpPr>
        <a:xfrm>
          <a:off x="0" y="0"/>
          <a:ext cx="0" cy="0"/>
          <a:chOff x="0" y="0"/>
          <a:chExt cx="0" cy="0"/>
        </a:xfrm>
      </p:grpSpPr>
      <p:sp>
        <p:nvSpPr>
          <p:cNvPr id="1014" name="Google Shape;1014;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cxnSp>
        <p:nvCxnSpPr>
          <p:cNvPr id="1015" name="Google Shape;1015;p33"/>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1016" name="Google Shape;1016;p33"/>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017" name="Google Shape;1017;p33"/>
          <p:cNvGrpSpPr/>
          <p:nvPr/>
        </p:nvGrpSpPr>
        <p:grpSpPr>
          <a:xfrm>
            <a:off x="8221034" y="817073"/>
            <a:ext cx="1523506" cy="546814"/>
            <a:chOff x="8558334" y="696473"/>
            <a:chExt cx="1523506" cy="546814"/>
          </a:xfrm>
        </p:grpSpPr>
        <p:sp>
          <p:nvSpPr>
            <p:cNvPr id="1018" name="Google Shape;1018;p33"/>
            <p:cNvSpPr/>
            <p:nvPr/>
          </p:nvSpPr>
          <p:spPr>
            <a:xfrm>
              <a:off x="8558334" y="10819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3"/>
            <p:cNvSpPr/>
            <p:nvPr/>
          </p:nvSpPr>
          <p:spPr>
            <a:xfrm>
              <a:off x="9103851" y="696473"/>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33"/>
          <p:cNvGrpSpPr/>
          <p:nvPr/>
        </p:nvGrpSpPr>
        <p:grpSpPr>
          <a:xfrm>
            <a:off x="-202768" y="3840225"/>
            <a:ext cx="2733508" cy="3023391"/>
            <a:chOff x="-202768" y="3840225"/>
            <a:chExt cx="2733508" cy="3023391"/>
          </a:xfrm>
        </p:grpSpPr>
        <p:grpSp>
          <p:nvGrpSpPr>
            <p:cNvPr id="1021" name="Google Shape;1021;p33"/>
            <p:cNvGrpSpPr/>
            <p:nvPr/>
          </p:nvGrpSpPr>
          <p:grpSpPr>
            <a:xfrm>
              <a:off x="797357" y="4608495"/>
              <a:ext cx="1163585" cy="2008346"/>
              <a:chOff x="4537475" y="1366675"/>
              <a:chExt cx="1878265" cy="3241882"/>
            </a:xfrm>
          </p:grpSpPr>
          <p:sp>
            <p:nvSpPr>
              <p:cNvPr id="1022" name="Google Shape;1022;p33"/>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3"/>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3"/>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3"/>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3"/>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3"/>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3"/>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3"/>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3"/>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3"/>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3"/>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3"/>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3"/>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3"/>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3"/>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3"/>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3"/>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3"/>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3"/>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3"/>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3"/>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3"/>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3"/>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3"/>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3"/>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3"/>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3"/>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3"/>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3"/>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3"/>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3"/>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3"/>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3"/>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3"/>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3"/>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3"/>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3"/>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3"/>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3"/>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33"/>
            <p:cNvGrpSpPr/>
            <p:nvPr/>
          </p:nvGrpSpPr>
          <p:grpSpPr>
            <a:xfrm>
              <a:off x="-202768" y="4855270"/>
              <a:ext cx="1163585" cy="2008346"/>
              <a:chOff x="4537475" y="1366675"/>
              <a:chExt cx="1878265" cy="3241882"/>
            </a:xfrm>
          </p:grpSpPr>
          <p:sp>
            <p:nvSpPr>
              <p:cNvPr id="1062" name="Google Shape;1062;p33"/>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3"/>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3"/>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3"/>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3"/>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3"/>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3"/>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3"/>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3"/>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3"/>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3"/>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3"/>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3"/>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3"/>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3"/>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3"/>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3"/>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3"/>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3"/>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3"/>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3"/>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3"/>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3"/>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3"/>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3"/>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3"/>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3"/>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3"/>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3"/>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3"/>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3"/>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3"/>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3"/>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3"/>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3"/>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3"/>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3"/>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3"/>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3"/>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33"/>
            <p:cNvGrpSpPr/>
            <p:nvPr/>
          </p:nvGrpSpPr>
          <p:grpSpPr>
            <a:xfrm>
              <a:off x="1614501" y="4732765"/>
              <a:ext cx="916239" cy="681891"/>
              <a:chOff x="5951675" y="3577056"/>
              <a:chExt cx="1387821" cy="1032855"/>
            </a:xfrm>
          </p:grpSpPr>
          <p:sp>
            <p:nvSpPr>
              <p:cNvPr id="1102" name="Google Shape;1102;p33"/>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3"/>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 name="Google Shape;1104;p33"/>
            <p:cNvSpPr/>
            <p:nvPr/>
          </p:nvSpPr>
          <p:spPr>
            <a:xfrm>
              <a:off x="237898" y="384022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105" name="Shape 1105"/>
        <p:cNvGrpSpPr/>
        <p:nvPr/>
      </p:nvGrpSpPr>
      <p:grpSpPr>
        <a:xfrm>
          <a:off x="0" y="0"/>
          <a:ext cx="0" cy="0"/>
          <a:chOff x="0" y="0"/>
          <a:chExt cx="0" cy="0"/>
        </a:xfrm>
      </p:grpSpPr>
      <p:sp>
        <p:nvSpPr>
          <p:cNvPr id="1106" name="Google Shape;1106;p34"/>
          <p:cNvSpPr txBox="1"/>
          <p:nvPr>
            <p:ph type="ctrTitle"/>
          </p:nvPr>
        </p:nvSpPr>
        <p:spPr>
          <a:xfrm>
            <a:off x="752600" y="793375"/>
            <a:ext cx="4379400" cy="10563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5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07" name="Google Shape;1107;p34"/>
          <p:cNvSpPr txBox="1"/>
          <p:nvPr>
            <p:ph idx="1" type="subTitle"/>
          </p:nvPr>
        </p:nvSpPr>
        <p:spPr>
          <a:xfrm>
            <a:off x="752598" y="1700400"/>
            <a:ext cx="4379400" cy="891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08" name="Google Shape;1108;p34"/>
          <p:cNvSpPr txBox="1"/>
          <p:nvPr/>
        </p:nvSpPr>
        <p:spPr>
          <a:xfrm>
            <a:off x="715101" y="3563450"/>
            <a:ext cx="45864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Montserrat"/>
                <a:ea typeface="Montserrat"/>
                <a:cs typeface="Montserrat"/>
                <a:sym typeface="Montserrat"/>
              </a:rPr>
              <a:t>CREDITS: This presentation template was created by </a:t>
            </a:r>
            <a:r>
              <a:rPr b="1" lang="en" sz="1000" u="sng">
                <a:solidFill>
                  <a:schemeClr val="dk1"/>
                </a:solid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1"/>
                </a:solidFill>
                <a:latin typeface="Montserrat"/>
                <a:ea typeface="Montserrat"/>
                <a:cs typeface="Montserrat"/>
                <a:sym typeface="Montserrat"/>
              </a:rPr>
              <a:t>, including icons by </a:t>
            </a:r>
            <a:r>
              <a:rPr b="1" lang="en" sz="1000" u="sng">
                <a:solidFill>
                  <a:schemeClr val="dk1"/>
                </a:solid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1"/>
                </a:solidFill>
                <a:latin typeface="Montserrat"/>
                <a:ea typeface="Montserrat"/>
                <a:cs typeface="Montserrat"/>
                <a:sym typeface="Montserrat"/>
              </a:rPr>
              <a:t>, and infographics &amp; images by </a:t>
            </a:r>
            <a:r>
              <a:rPr b="1" lang="en" sz="1000" u="sng">
                <a:solidFill>
                  <a:schemeClr val="dk1"/>
                </a:solidFill>
                <a:latin typeface="Montserrat"/>
                <a:ea typeface="Montserrat"/>
                <a:cs typeface="Montserrat"/>
                <a:sym typeface="Montserrat"/>
                <a:hlinkClick r:id="rId4">
                  <a:extLst>
                    <a:ext uri="{A12FA001-AC4F-418D-AE19-62706E023703}">
                      <ahyp:hlinkClr val="tx"/>
                    </a:ext>
                  </a:extLst>
                </a:hlinkClick>
              </a:rPr>
              <a:t>Freepik</a:t>
            </a:r>
            <a:endParaRPr b="1" sz="1000" u="sng">
              <a:solidFill>
                <a:schemeClr val="dk1"/>
              </a:solidFill>
              <a:latin typeface="Montserrat"/>
              <a:ea typeface="Montserrat"/>
              <a:cs typeface="Montserrat"/>
              <a:sym typeface="Montserrat"/>
            </a:endParaRPr>
          </a:p>
        </p:txBody>
      </p:sp>
      <p:grpSp>
        <p:nvGrpSpPr>
          <p:cNvPr id="1109" name="Google Shape;1109;p34"/>
          <p:cNvGrpSpPr/>
          <p:nvPr/>
        </p:nvGrpSpPr>
        <p:grpSpPr>
          <a:xfrm>
            <a:off x="375950" y="-9175"/>
            <a:ext cx="259800" cy="5165400"/>
            <a:chOff x="375950" y="-9175"/>
            <a:chExt cx="259800" cy="5165400"/>
          </a:xfrm>
        </p:grpSpPr>
        <p:cxnSp>
          <p:nvCxnSpPr>
            <p:cNvPr id="1110" name="Google Shape;1110;p34"/>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1111" name="Google Shape;1111;p34"/>
            <p:cNvSpPr/>
            <p:nvPr/>
          </p:nvSpPr>
          <p:spPr>
            <a:xfrm>
              <a:off x="375950" y="0"/>
              <a:ext cx="259800" cy="1959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112" name="Shape 1112"/>
        <p:cNvGrpSpPr/>
        <p:nvPr/>
      </p:nvGrpSpPr>
      <p:grpSpPr>
        <a:xfrm>
          <a:off x="0" y="0"/>
          <a:ext cx="0" cy="0"/>
          <a:chOff x="0" y="0"/>
          <a:chExt cx="0" cy="0"/>
        </a:xfrm>
      </p:grpSpPr>
      <p:grpSp>
        <p:nvGrpSpPr>
          <p:cNvPr id="1113" name="Google Shape;1113;p35"/>
          <p:cNvGrpSpPr/>
          <p:nvPr/>
        </p:nvGrpSpPr>
        <p:grpSpPr>
          <a:xfrm>
            <a:off x="6414926" y="3696850"/>
            <a:ext cx="2865735" cy="2654708"/>
            <a:chOff x="6414926" y="3696850"/>
            <a:chExt cx="2865735" cy="2654708"/>
          </a:xfrm>
        </p:grpSpPr>
        <p:grpSp>
          <p:nvGrpSpPr>
            <p:cNvPr id="1114" name="Google Shape;1114;p35"/>
            <p:cNvGrpSpPr/>
            <p:nvPr/>
          </p:nvGrpSpPr>
          <p:grpSpPr>
            <a:xfrm>
              <a:off x="7148332" y="4200032"/>
              <a:ext cx="1163585" cy="2008346"/>
              <a:chOff x="4537475" y="1366675"/>
              <a:chExt cx="1878265" cy="3241882"/>
            </a:xfrm>
          </p:grpSpPr>
          <p:sp>
            <p:nvSpPr>
              <p:cNvPr id="1115" name="Google Shape;1115;p35"/>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5"/>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5"/>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5"/>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5"/>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5"/>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5"/>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5"/>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5"/>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5"/>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5"/>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5"/>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5"/>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5"/>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5"/>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5"/>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5"/>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5"/>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5"/>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5"/>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5"/>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5"/>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5"/>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5"/>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5"/>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5"/>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5"/>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5"/>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5"/>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5"/>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5"/>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5"/>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5"/>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5"/>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5"/>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5"/>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5"/>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5"/>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5"/>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 name="Google Shape;1154;p35"/>
            <p:cNvGrpSpPr/>
            <p:nvPr/>
          </p:nvGrpSpPr>
          <p:grpSpPr>
            <a:xfrm>
              <a:off x="8141897" y="4495880"/>
              <a:ext cx="1138764" cy="1855677"/>
              <a:chOff x="525125" y="1486050"/>
              <a:chExt cx="2124163" cy="3461439"/>
            </a:xfrm>
          </p:grpSpPr>
          <p:sp>
            <p:nvSpPr>
              <p:cNvPr id="1155" name="Google Shape;1155;p35"/>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5"/>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5"/>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5"/>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5"/>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5"/>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5"/>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5"/>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5"/>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5"/>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5"/>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5"/>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5"/>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5"/>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5"/>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5"/>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5"/>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5"/>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5"/>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5"/>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5"/>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5"/>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5"/>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5"/>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5"/>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5"/>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5"/>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5"/>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5"/>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5"/>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5"/>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5"/>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5"/>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5"/>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 name="Google Shape;1189;p35"/>
              <p:cNvGrpSpPr/>
              <p:nvPr/>
            </p:nvGrpSpPr>
            <p:grpSpPr>
              <a:xfrm>
                <a:off x="973439" y="2819098"/>
                <a:ext cx="174934" cy="130542"/>
                <a:chOff x="2714005" y="3446776"/>
                <a:chExt cx="330750" cy="246818"/>
              </a:xfrm>
            </p:grpSpPr>
            <p:sp>
              <p:nvSpPr>
                <p:cNvPr id="1190" name="Google Shape;1190;p35"/>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5"/>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35"/>
              <p:cNvGrpSpPr/>
              <p:nvPr/>
            </p:nvGrpSpPr>
            <p:grpSpPr>
              <a:xfrm>
                <a:off x="1640414" y="2819098"/>
                <a:ext cx="174934" cy="130542"/>
                <a:chOff x="2714005" y="3446776"/>
                <a:chExt cx="330750" cy="246818"/>
              </a:xfrm>
            </p:grpSpPr>
            <p:sp>
              <p:nvSpPr>
                <p:cNvPr id="1193" name="Google Shape;1193;p35"/>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5"/>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5" name="Google Shape;1195;p35"/>
            <p:cNvGrpSpPr/>
            <p:nvPr/>
          </p:nvGrpSpPr>
          <p:grpSpPr>
            <a:xfrm>
              <a:off x="6414926" y="4682015"/>
              <a:ext cx="916239" cy="681891"/>
              <a:chOff x="5951675" y="3577056"/>
              <a:chExt cx="1387821" cy="1032855"/>
            </a:xfrm>
          </p:grpSpPr>
          <p:sp>
            <p:nvSpPr>
              <p:cNvPr id="1196" name="Google Shape;1196;p35"/>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5"/>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 name="Google Shape;1198;p35"/>
            <p:cNvSpPr/>
            <p:nvPr/>
          </p:nvSpPr>
          <p:spPr>
            <a:xfrm>
              <a:off x="8529298" y="369685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1199" name="Google Shape;1199;p35"/>
          <p:cNvGrpSpPr/>
          <p:nvPr/>
        </p:nvGrpSpPr>
        <p:grpSpPr>
          <a:xfrm>
            <a:off x="-276724" y="817085"/>
            <a:ext cx="1409242" cy="535527"/>
            <a:chOff x="8277201" y="696485"/>
            <a:chExt cx="1409242" cy="535527"/>
          </a:xfrm>
        </p:grpSpPr>
        <p:sp>
          <p:nvSpPr>
            <p:cNvPr id="1200" name="Google Shape;1200;p35"/>
            <p:cNvSpPr/>
            <p:nvPr/>
          </p:nvSpPr>
          <p:spPr>
            <a:xfrm>
              <a:off x="9084384" y="107066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5"/>
            <p:cNvSpPr/>
            <p:nvPr/>
          </p:nvSpPr>
          <p:spPr>
            <a:xfrm>
              <a:off x="8277201" y="696485"/>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202" name="Shape 1202"/>
        <p:cNvGrpSpPr/>
        <p:nvPr/>
      </p:nvGrpSpPr>
      <p:grpSpPr>
        <a:xfrm>
          <a:off x="0" y="0"/>
          <a:ext cx="0" cy="0"/>
          <a:chOff x="0" y="0"/>
          <a:chExt cx="0" cy="0"/>
        </a:xfrm>
      </p:grpSpPr>
      <p:grpSp>
        <p:nvGrpSpPr>
          <p:cNvPr id="1203" name="Google Shape;1203;p36"/>
          <p:cNvGrpSpPr/>
          <p:nvPr/>
        </p:nvGrpSpPr>
        <p:grpSpPr>
          <a:xfrm>
            <a:off x="8233126" y="918517"/>
            <a:ext cx="1116017" cy="693194"/>
            <a:chOff x="8570426" y="797917"/>
            <a:chExt cx="1116017" cy="693194"/>
          </a:xfrm>
        </p:grpSpPr>
        <p:sp>
          <p:nvSpPr>
            <p:cNvPr id="1204" name="Google Shape;1204;p36"/>
            <p:cNvSpPr/>
            <p:nvPr/>
          </p:nvSpPr>
          <p:spPr>
            <a:xfrm>
              <a:off x="9084384" y="7979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6"/>
            <p:cNvSpPr/>
            <p:nvPr/>
          </p:nvSpPr>
          <p:spPr>
            <a:xfrm>
              <a:off x="8570426" y="1228335"/>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36"/>
          <p:cNvGrpSpPr/>
          <p:nvPr/>
        </p:nvGrpSpPr>
        <p:grpSpPr>
          <a:xfrm>
            <a:off x="-423653" y="3465700"/>
            <a:ext cx="3308969" cy="2555658"/>
            <a:chOff x="-423653" y="3465700"/>
            <a:chExt cx="3308969" cy="2555658"/>
          </a:xfrm>
        </p:grpSpPr>
        <p:grpSp>
          <p:nvGrpSpPr>
            <p:cNvPr id="1207" name="Google Shape;1207;p36"/>
            <p:cNvGrpSpPr/>
            <p:nvPr/>
          </p:nvGrpSpPr>
          <p:grpSpPr>
            <a:xfrm>
              <a:off x="1969076" y="4608490"/>
              <a:ext cx="916239" cy="681891"/>
              <a:chOff x="5951675" y="3577056"/>
              <a:chExt cx="1387821" cy="1032855"/>
            </a:xfrm>
          </p:grpSpPr>
          <p:sp>
            <p:nvSpPr>
              <p:cNvPr id="1208" name="Google Shape;1208;p36"/>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6"/>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 name="Google Shape;1210;p36"/>
            <p:cNvGrpSpPr/>
            <p:nvPr/>
          </p:nvGrpSpPr>
          <p:grpSpPr>
            <a:xfrm flipH="1">
              <a:off x="-423653" y="4165680"/>
              <a:ext cx="1138764" cy="1855677"/>
              <a:chOff x="525125" y="1486050"/>
              <a:chExt cx="2124163" cy="3461439"/>
            </a:xfrm>
          </p:grpSpPr>
          <p:sp>
            <p:nvSpPr>
              <p:cNvPr id="1211" name="Google Shape;1211;p36"/>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6"/>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6"/>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6"/>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6"/>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6"/>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6"/>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6"/>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6"/>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6"/>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6"/>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6"/>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6"/>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6"/>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6"/>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6"/>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6"/>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6"/>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6"/>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6"/>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6"/>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6"/>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6"/>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6"/>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6"/>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6"/>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6"/>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6"/>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6"/>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6"/>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6"/>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6"/>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6"/>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6"/>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 name="Google Shape;1245;p36"/>
              <p:cNvGrpSpPr/>
              <p:nvPr/>
            </p:nvGrpSpPr>
            <p:grpSpPr>
              <a:xfrm>
                <a:off x="973439" y="2819098"/>
                <a:ext cx="174934" cy="130542"/>
                <a:chOff x="2714005" y="3446776"/>
                <a:chExt cx="330750" cy="246818"/>
              </a:xfrm>
            </p:grpSpPr>
            <p:sp>
              <p:nvSpPr>
                <p:cNvPr id="1246" name="Google Shape;1246;p36"/>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6"/>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36"/>
              <p:cNvGrpSpPr/>
              <p:nvPr/>
            </p:nvGrpSpPr>
            <p:grpSpPr>
              <a:xfrm>
                <a:off x="1640414" y="2819098"/>
                <a:ext cx="174934" cy="130542"/>
                <a:chOff x="2714005" y="3446776"/>
                <a:chExt cx="330750" cy="246818"/>
              </a:xfrm>
            </p:grpSpPr>
            <p:sp>
              <p:nvSpPr>
                <p:cNvPr id="1249" name="Google Shape;1249;p36"/>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6"/>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1" name="Google Shape;1251;p36"/>
            <p:cNvGrpSpPr/>
            <p:nvPr/>
          </p:nvGrpSpPr>
          <p:grpSpPr>
            <a:xfrm flipH="1">
              <a:off x="415695" y="4542586"/>
              <a:ext cx="1753484" cy="1361026"/>
              <a:chOff x="3654620" y="3548886"/>
              <a:chExt cx="1753484" cy="1361026"/>
            </a:xfrm>
          </p:grpSpPr>
          <p:sp>
            <p:nvSpPr>
              <p:cNvPr id="1252" name="Google Shape;1252;p36"/>
              <p:cNvSpPr/>
              <p:nvPr/>
            </p:nvSpPr>
            <p:spPr>
              <a:xfrm>
                <a:off x="4298755" y="3957848"/>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6"/>
              <p:cNvSpPr/>
              <p:nvPr/>
            </p:nvSpPr>
            <p:spPr>
              <a:xfrm>
                <a:off x="3698583" y="3609664"/>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6"/>
              <p:cNvSpPr/>
              <p:nvPr/>
            </p:nvSpPr>
            <p:spPr>
              <a:xfrm>
                <a:off x="3876267" y="3935725"/>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6"/>
              <p:cNvSpPr/>
              <p:nvPr/>
            </p:nvSpPr>
            <p:spPr>
              <a:xfrm>
                <a:off x="3894116" y="3935725"/>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6"/>
              <p:cNvSpPr/>
              <p:nvPr/>
            </p:nvSpPr>
            <p:spPr>
              <a:xfrm>
                <a:off x="3909334" y="3943992"/>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6"/>
              <p:cNvSpPr/>
              <p:nvPr/>
            </p:nvSpPr>
            <p:spPr>
              <a:xfrm>
                <a:off x="3965791" y="3993545"/>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6"/>
              <p:cNvSpPr/>
              <p:nvPr/>
            </p:nvSpPr>
            <p:spPr>
              <a:xfrm>
                <a:off x="3654620" y="3548886"/>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6"/>
              <p:cNvSpPr/>
              <p:nvPr/>
            </p:nvSpPr>
            <p:spPr>
              <a:xfrm>
                <a:off x="3980680" y="3556495"/>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6"/>
              <p:cNvSpPr/>
              <p:nvPr/>
            </p:nvSpPr>
            <p:spPr>
              <a:xfrm>
                <a:off x="4287858" y="3927459"/>
                <a:ext cx="1120235"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6"/>
              <p:cNvSpPr/>
              <p:nvPr/>
            </p:nvSpPr>
            <p:spPr>
              <a:xfrm>
                <a:off x="3672468" y="3595808"/>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6"/>
              <p:cNvSpPr/>
              <p:nvPr/>
            </p:nvSpPr>
            <p:spPr>
              <a:xfrm>
                <a:off x="4410118" y="4095280"/>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6"/>
              <p:cNvSpPr/>
              <p:nvPr/>
            </p:nvSpPr>
            <p:spPr>
              <a:xfrm>
                <a:off x="4410118" y="4095280"/>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6"/>
              <p:cNvSpPr/>
              <p:nvPr/>
            </p:nvSpPr>
            <p:spPr>
              <a:xfrm>
                <a:off x="4553468" y="4095280"/>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6"/>
              <p:cNvSpPr/>
              <p:nvPr/>
            </p:nvSpPr>
            <p:spPr>
              <a:xfrm>
                <a:off x="4696489" y="4095280"/>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6"/>
              <p:cNvSpPr/>
              <p:nvPr/>
            </p:nvSpPr>
            <p:spPr>
              <a:xfrm>
                <a:off x="4410118" y="4205611"/>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6"/>
              <p:cNvSpPr/>
              <p:nvPr/>
            </p:nvSpPr>
            <p:spPr>
              <a:xfrm>
                <a:off x="4436515" y="4254271"/>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6"/>
              <p:cNvSpPr/>
              <p:nvPr/>
            </p:nvSpPr>
            <p:spPr>
              <a:xfrm>
                <a:off x="4476157" y="4241730"/>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6"/>
              <p:cNvSpPr/>
              <p:nvPr/>
            </p:nvSpPr>
            <p:spPr>
              <a:xfrm>
                <a:off x="4611287" y="4131587"/>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6"/>
              <p:cNvSpPr/>
              <p:nvPr/>
            </p:nvSpPr>
            <p:spPr>
              <a:xfrm>
                <a:off x="3900878" y="4389919"/>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6"/>
              <p:cNvSpPr/>
              <p:nvPr/>
            </p:nvSpPr>
            <p:spPr>
              <a:xfrm>
                <a:off x="3924505" y="4389919"/>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6"/>
              <p:cNvSpPr/>
              <p:nvPr/>
            </p:nvSpPr>
            <p:spPr>
              <a:xfrm>
                <a:off x="3949304" y="4414718"/>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6"/>
              <p:cNvSpPr/>
              <p:nvPr/>
            </p:nvSpPr>
            <p:spPr>
              <a:xfrm>
                <a:off x="3878945" y="4354269"/>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6"/>
              <p:cNvSpPr/>
              <p:nvPr/>
            </p:nvSpPr>
            <p:spPr>
              <a:xfrm>
                <a:off x="3902382" y="4772437"/>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6"/>
              <p:cNvSpPr/>
              <p:nvPr/>
            </p:nvSpPr>
            <p:spPr>
              <a:xfrm>
                <a:off x="3793696" y="4859333"/>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6"/>
              <p:cNvSpPr/>
              <p:nvPr/>
            </p:nvSpPr>
            <p:spPr>
              <a:xfrm>
                <a:off x="3841933" y="4818044"/>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6"/>
              <p:cNvSpPr/>
              <p:nvPr/>
            </p:nvSpPr>
            <p:spPr>
              <a:xfrm>
                <a:off x="3880260" y="4772437"/>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6"/>
              <p:cNvSpPr/>
              <p:nvPr/>
            </p:nvSpPr>
            <p:spPr>
              <a:xfrm>
                <a:off x="4068841" y="4596396"/>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6"/>
              <p:cNvSpPr/>
              <p:nvPr/>
            </p:nvSpPr>
            <p:spPr>
              <a:xfrm>
                <a:off x="4417023" y="4438156"/>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6"/>
              <p:cNvSpPr/>
              <p:nvPr/>
            </p:nvSpPr>
            <p:spPr>
              <a:xfrm>
                <a:off x="4417023" y="4438156"/>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6"/>
              <p:cNvSpPr/>
              <p:nvPr/>
            </p:nvSpPr>
            <p:spPr>
              <a:xfrm>
                <a:off x="4557413" y="4438156"/>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6"/>
              <p:cNvSpPr/>
              <p:nvPr/>
            </p:nvSpPr>
            <p:spPr>
              <a:xfrm>
                <a:off x="4695174" y="4438156"/>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6"/>
              <p:cNvSpPr/>
              <p:nvPr/>
            </p:nvSpPr>
            <p:spPr>
              <a:xfrm>
                <a:off x="4417023" y="4545528"/>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6"/>
              <p:cNvSpPr/>
              <p:nvPr/>
            </p:nvSpPr>
            <p:spPr>
              <a:xfrm>
                <a:off x="4459624" y="4475544"/>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6"/>
              <p:cNvSpPr/>
              <p:nvPr/>
            </p:nvSpPr>
            <p:spPr>
              <a:xfrm>
                <a:off x="4626458" y="4578876"/>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6"/>
              <p:cNvSpPr/>
              <p:nvPr/>
            </p:nvSpPr>
            <p:spPr>
              <a:xfrm>
                <a:off x="4594754" y="4589773"/>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 name="Google Shape;1287;p36"/>
            <p:cNvSpPr/>
            <p:nvPr/>
          </p:nvSpPr>
          <p:spPr>
            <a:xfrm>
              <a:off x="304923" y="34657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1291" name="Shape 1291"/>
        <p:cNvGrpSpPr/>
        <p:nvPr/>
      </p:nvGrpSpPr>
      <p:grpSpPr>
        <a:xfrm>
          <a:off x="0" y="0"/>
          <a:ext cx="0" cy="0"/>
          <a:chOff x="0" y="0"/>
          <a:chExt cx="0" cy="0"/>
        </a:xfrm>
      </p:grpSpPr>
      <p:sp>
        <p:nvSpPr>
          <p:cNvPr id="1292" name="Google Shape;1292;p38"/>
          <p:cNvSpPr txBox="1"/>
          <p:nvPr>
            <p:ph type="ctrTitle"/>
          </p:nvPr>
        </p:nvSpPr>
        <p:spPr>
          <a:xfrm>
            <a:off x="715225" y="604100"/>
            <a:ext cx="4518600" cy="3139500"/>
          </a:xfrm>
          <a:prstGeom prst="rect">
            <a:avLst/>
          </a:prstGeom>
          <a:ln>
            <a:noFill/>
          </a:ln>
        </p:spPr>
        <p:txBody>
          <a:bodyPr anchorCtr="0" anchor="b" bIns="91425" lIns="91425" spcFirstLastPara="1" rIns="91425" wrap="square" tIns="91425">
            <a:noAutofit/>
          </a:bodyPr>
          <a:lstStyle>
            <a:lvl1pPr lvl="0">
              <a:lnSpc>
                <a:spcPct val="90000"/>
              </a:lnSpc>
              <a:spcBef>
                <a:spcPts val="0"/>
              </a:spcBef>
              <a:spcAft>
                <a:spcPts val="0"/>
              </a:spcAft>
              <a:buClr>
                <a:schemeClr val="dk1"/>
              </a:buClr>
              <a:buSzPts val="5200"/>
              <a:buNone/>
              <a:defRPr b="0" sz="5500">
                <a:solidFill>
                  <a:schemeClr val="dk1"/>
                </a:solidFill>
                <a:latin typeface="Raleway Black"/>
                <a:ea typeface="Raleway Black"/>
                <a:cs typeface="Raleway Black"/>
                <a:sym typeface="Raleway Black"/>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293" name="Google Shape;1293;p38"/>
          <p:cNvSpPr txBox="1"/>
          <p:nvPr>
            <p:ph idx="1" type="subTitle"/>
          </p:nvPr>
        </p:nvSpPr>
        <p:spPr>
          <a:xfrm>
            <a:off x="715100" y="3633175"/>
            <a:ext cx="4518600" cy="419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2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cxnSp>
        <p:nvCxnSpPr>
          <p:cNvPr id="1294" name="Google Shape;1294;p38"/>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1295" name="Google Shape;1295;p38"/>
          <p:cNvSpPr/>
          <p:nvPr/>
        </p:nvSpPr>
        <p:spPr>
          <a:xfrm>
            <a:off x="375950" y="0"/>
            <a:ext cx="259800" cy="3556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96" name="Shape 1296"/>
        <p:cNvGrpSpPr/>
        <p:nvPr/>
      </p:nvGrpSpPr>
      <p:grpSpPr>
        <a:xfrm>
          <a:off x="0" y="0"/>
          <a:ext cx="0" cy="0"/>
          <a:chOff x="0" y="0"/>
          <a:chExt cx="0" cy="0"/>
        </a:xfrm>
      </p:grpSpPr>
      <p:sp>
        <p:nvSpPr>
          <p:cNvPr id="1297" name="Google Shape;1297;p39"/>
          <p:cNvSpPr txBox="1"/>
          <p:nvPr>
            <p:ph type="title"/>
          </p:nvPr>
        </p:nvSpPr>
        <p:spPr>
          <a:xfrm>
            <a:off x="859225" y="2141689"/>
            <a:ext cx="4360200" cy="972900"/>
          </a:xfrm>
          <a:prstGeom prst="rect">
            <a:avLst/>
          </a:prstGeom>
        </p:spPr>
        <p:txBody>
          <a:bodyPr anchorCtr="0" anchor="t" bIns="91425" lIns="91425" spcFirstLastPara="1" rIns="91425" wrap="square" tIns="91425">
            <a:noAutofit/>
          </a:bodyPr>
          <a:lstStyle>
            <a:lvl1pPr lvl="0">
              <a:spcBef>
                <a:spcPts val="0"/>
              </a:spcBef>
              <a:spcAft>
                <a:spcPts val="0"/>
              </a:spcAft>
              <a:buSzPts val="5000"/>
              <a:buNone/>
              <a:defRPr b="0" sz="5000">
                <a:solidFill>
                  <a:schemeClr val="dk1"/>
                </a:solidFill>
                <a:latin typeface="Raleway Black"/>
                <a:ea typeface="Raleway Black"/>
                <a:cs typeface="Raleway Black"/>
                <a:sym typeface="Raleway Black"/>
              </a:defRPr>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1298" name="Google Shape;1298;p39"/>
          <p:cNvSpPr txBox="1"/>
          <p:nvPr>
            <p:ph hasCustomPrompt="1" idx="2" type="title"/>
          </p:nvPr>
        </p:nvSpPr>
        <p:spPr>
          <a:xfrm>
            <a:off x="859225" y="1101800"/>
            <a:ext cx="1501500" cy="1076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b="0" sz="5800">
                <a:solidFill>
                  <a:schemeClr val="lt1"/>
                </a:solidFill>
                <a:latin typeface="Raleway Black"/>
                <a:ea typeface="Raleway Black"/>
                <a:cs typeface="Raleway Black"/>
                <a:sym typeface="Raleway Black"/>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grpSp>
        <p:nvGrpSpPr>
          <p:cNvPr id="1299" name="Google Shape;1299;p39"/>
          <p:cNvGrpSpPr/>
          <p:nvPr/>
        </p:nvGrpSpPr>
        <p:grpSpPr>
          <a:xfrm>
            <a:off x="375950" y="-9175"/>
            <a:ext cx="259800" cy="5165400"/>
            <a:chOff x="375950" y="-9175"/>
            <a:chExt cx="259800" cy="5165400"/>
          </a:xfrm>
        </p:grpSpPr>
        <p:cxnSp>
          <p:nvCxnSpPr>
            <p:cNvPr id="1300" name="Google Shape;1300;p39"/>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1301" name="Google Shape;1301;p39"/>
            <p:cNvSpPr/>
            <p:nvPr/>
          </p:nvSpPr>
          <p:spPr>
            <a:xfrm>
              <a:off x="375950" y="0"/>
              <a:ext cx="259800" cy="288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02" name="Shape 1302"/>
        <p:cNvGrpSpPr/>
        <p:nvPr/>
      </p:nvGrpSpPr>
      <p:grpSpPr>
        <a:xfrm>
          <a:off x="0" y="0"/>
          <a:ext cx="0" cy="0"/>
          <a:chOff x="0" y="0"/>
          <a:chExt cx="0" cy="0"/>
        </a:xfrm>
      </p:grpSpPr>
      <p:sp>
        <p:nvSpPr>
          <p:cNvPr id="1303" name="Google Shape;1303;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sp>
        <p:nvSpPr>
          <p:cNvPr id="1304" name="Google Shape;1304;p40"/>
          <p:cNvSpPr txBox="1"/>
          <p:nvPr>
            <p:ph idx="1" type="body"/>
          </p:nvPr>
        </p:nvSpPr>
        <p:spPr>
          <a:xfrm>
            <a:off x="720000" y="1017725"/>
            <a:ext cx="7704000" cy="3954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SzPts val="1400"/>
              <a:buChar char="●"/>
              <a:defRPr>
                <a:solidFill>
                  <a:schemeClr val="dk1"/>
                </a:solidFill>
              </a:defRPr>
            </a:lvl1pPr>
            <a:lvl2pPr indent="-304800" lvl="1" marL="914400">
              <a:lnSpc>
                <a:spcPct val="100000"/>
              </a:lnSpc>
              <a:spcBef>
                <a:spcPts val="0"/>
              </a:spcBef>
              <a:spcAft>
                <a:spcPts val="0"/>
              </a:spcAft>
              <a:buSzPts val="1200"/>
              <a:buChar char="○"/>
              <a:defRPr/>
            </a:lvl2pPr>
            <a:lvl3pPr indent="-304800" lvl="2" marL="1371600">
              <a:lnSpc>
                <a:spcPct val="100000"/>
              </a:lnSpc>
              <a:spcBef>
                <a:spcPts val="0"/>
              </a:spcBef>
              <a:spcAft>
                <a:spcPts val="0"/>
              </a:spcAft>
              <a:buSzPts val="1200"/>
              <a:buChar char="■"/>
              <a:defRPr/>
            </a:lvl3pPr>
            <a:lvl4pPr indent="-304800" lvl="3" marL="1828800">
              <a:lnSpc>
                <a:spcPct val="100000"/>
              </a:lnSpc>
              <a:spcBef>
                <a:spcPts val="0"/>
              </a:spcBef>
              <a:spcAft>
                <a:spcPts val="0"/>
              </a:spcAft>
              <a:buSzPts val="1200"/>
              <a:buChar char="●"/>
              <a:defRPr/>
            </a:lvl4pPr>
            <a:lvl5pPr indent="-304800" lvl="4" marL="2286000">
              <a:lnSpc>
                <a:spcPct val="100000"/>
              </a:lnSpc>
              <a:spcBef>
                <a:spcPts val="0"/>
              </a:spcBef>
              <a:spcAft>
                <a:spcPts val="0"/>
              </a:spcAft>
              <a:buSzPts val="1200"/>
              <a:buChar char="○"/>
              <a:defRPr/>
            </a:lvl5pPr>
            <a:lvl6pPr indent="-304800" lvl="5" marL="2743200">
              <a:lnSpc>
                <a:spcPct val="100000"/>
              </a:lnSpc>
              <a:spcBef>
                <a:spcPts val="0"/>
              </a:spcBef>
              <a:spcAft>
                <a:spcPts val="0"/>
              </a:spcAft>
              <a:buSzPts val="1200"/>
              <a:buChar char="■"/>
              <a:defRPr/>
            </a:lvl6pPr>
            <a:lvl7pPr indent="-304800" lvl="6" marL="3200400">
              <a:lnSpc>
                <a:spcPct val="100000"/>
              </a:lnSpc>
              <a:spcBef>
                <a:spcPts val="0"/>
              </a:spcBef>
              <a:spcAft>
                <a:spcPts val="0"/>
              </a:spcAft>
              <a:buSzPts val="1200"/>
              <a:buChar char="●"/>
              <a:defRPr/>
            </a:lvl7pPr>
            <a:lvl8pPr indent="-304800" lvl="7" marL="3657600">
              <a:lnSpc>
                <a:spcPct val="100000"/>
              </a:lnSpc>
              <a:spcBef>
                <a:spcPts val="0"/>
              </a:spcBef>
              <a:spcAft>
                <a:spcPts val="0"/>
              </a:spcAft>
              <a:buSzPts val="1200"/>
              <a:buChar char="○"/>
              <a:defRPr/>
            </a:lvl8pPr>
            <a:lvl9pPr indent="-304800" lvl="8" marL="4114800">
              <a:lnSpc>
                <a:spcPct val="100000"/>
              </a:lnSpc>
              <a:spcBef>
                <a:spcPts val="0"/>
              </a:spcBef>
              <a:spcAft>
                <a:spcPts val="0"/>
              </a:spcAft>
              <a:buSzPts val="1200"/>
              <a:buChar char="■"/>
              <a:defRPr/>
            </a:lvl9pPr>
          </a:lstStyle>
          <a:p/>
        </p:txBody>
      </p:sp>
      <p:grpSp>
        <p:nvGrpSpPr>
          <p:cNvPr id="1305" name="Google Shape;1305;p40"/>
          <p:cNvGrpSpPr/>
          <p:nvPr/>
        </p:nvGrpSpPr>
        <p:grpSpPr>
          <a:xfrm>
            <a:off x="8253109" y="563123"/>
            <a:ext cx="1416256" cy="652339"/>
            <a:chOff x="8259609" y="727348"/>
            <a:chExt cx="1416256" cy="652339"/>
          </a:xfrm>
        </p:grpSpPr>
        <p:sp>
          <p:nvSpPr>
            <p:cNvPr id="1306" name="Google Shape;1306;p40"/>
            <p:cNvSpPr/>
            <p:nvPr/>
          </p:nvSpPr>
          <p:spPr>
            <a:xfrm>
              <a:off x="8259609"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0"/>
            <p:cNvSpPr/>
            <p:nvPr/>
          </p:nvSpPr>
          <p:spPr>
            <a:xfrm>
              <a:off x="869787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 name="Google Shape;1308;p40"/>
          <p:cNvGrpSpPr/>
          <p:nvPr/>
        </p:nvGrpSpPr>
        <p:grpSpPr>
          <a:xfrm>
            <a:off x="7406032" y="3765300"/>
            <a:ext cx="1899385" cy="2709266"/>
            <a:chOff x="7406032" y="3765300"/>
            <a:chExt cx="1899385" cy="2709266"/>
          </a:xfrm>
        </p:grpSpPr>
        <p:sp>
          <p:nvSpPr>
            <p:cNvPr id="1309" name="Google Shape;1309;p40"/>
            <p:cNvSpPr/>
            <p:nvPr/>
          </p:nvSpPr>
          <p:spPr>
            <a:xfrm>
              <a:off x="8532661" y="37653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310" name="Google Shape;1310;p40"/>
            <p:cNvGrpSpPr/>
            <p:nvPr/>
          </p:nvGrpSpPr>
          <p:grpSpPr>
            <a:xfrm>
              <a:off x="7406032" y="4900355"/>
              <a:ext cx="943279" cy="769683"/>
              <a:chOff x="6073689" y="3577056"/>
              <a:chExt cx="1265807" cy="1032855"/>
            </a:xfrm>
          </p:grpSpPr>
          <p:sp>
            <p:nvSpPr>
              <p:cNvPr id="1311" name="Google Shape;1311;p40"/>
              <p:cNvSpPr/>
              <p:nvPr/>
            </p:nvSpPr>
            <p:spPr>
              <a:xfrm>
                <a:off x="6073689" y="3695000"/>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0"/>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40"/>
            <p:cNvGrpSpPr/>
            <p:nvPr/>
          </p:nvGrpSpPr>
          <p:grpSpPr>
            <a:xfrm>
              <a:off x="8141832" y="4466220"/>
              <a:ext cx="1163585" cy="2008346"/>
              <a:chOff x="4537475" y="1366675"/>
              <a:chExt cx="1878265" cy="3241882"/>
            </a:xfrm>
          </p:grpSpPr>
          <p:sp>
            <p:nvSpPr>
              <p:cNvPr id="1314" name="Google Shape;1314;p40"/>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0"/>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0"/>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0"/>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0"/>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0"/>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0"/>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0"/>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0"/>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0"/>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0"/>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0"/>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0"/>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0"/>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0"/>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0"/>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0"/>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0"/>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0"/>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0"/>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0"/>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0"/>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0"/>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0"/>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0"/>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0"/>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0"/>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0"/>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0"/>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0"/>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0"/>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0"/>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0"/>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0"/>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0"/>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0"/>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0"/>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0"/>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0"/>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353" name="Google Shape;1353;p40"/>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1354" name="Google Shape;1354;p40"/>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55" name="Shape 1355"/>
        <p:cNvGrpSpPr/>
        <p:nvPr/>
      </p:nvGrpSpPr>
      <p:grpSpPr>
        <a:xfrm>
          <a:off x="0" y="0"/>
          <a:ext cx="0" cy="0"/>
          <a:chOff x="0" y="0"/>
          <a:chExt cx="0" cy="0"/>
        </a:xfrm>
      </p:grpSpPr>
      <p:sp>
        <p:nvSpPr>
          <p:cNvPr id="1356" name="Google Shape;1356;p41"/>
          <p:cNvSpPr txBox="1"/>
          <p:nvPr>
            <p:ph idx="1" type="subTitle"/>
          </p:nvPr>
        </p:nvSpPr>
        <p:spPr>
          <a:xfrm>
            <a:off x="1379505" y="2282000"/>
            <a:ext cx="3076500" cy="5052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57" name="Google Shape;1357;p41"/>
          <p:cNvSpPr txBox="1"/>
          <p:nvPr>
            <p:ph idx="2" type="subTitle"/>
          </p:nvPr>
        </p:nvSpPr>
        <p:spPr>
          <a:xfrm>
            <a:off x="4688009" y="2282000"/>
            <a:ext cx="3076500" cy="5052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58" name="Google Shape;1358;p41"/>
          <p:cNvSpPr txBox="1"/>
          <p:nvPr>
            <p:ph idx="3" type="subTitle"/>
          </p:nvPr>
        </p:nvSpPr>
        <p:spPr>
          <a:xfrm>
            <a:off x="1379491" y="2705100"/>
            <a:ext cx="3076500" cy="137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solidFill>
                  <a:schemeClr val="dk1"/>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59" name="Google Shape;1359;p41"/>
          <p:cNvSpPr txBox="1"/>
          <p:nvPr>
            <p:ph idx="4" type="subTitle"/>
          </p:nvPr>
        </p:nvSpPr>
        <p:spPr>
          <a:xfrm>
            <a:off x="4687993" y="2705100"/>
            <a:ext cx="3076500" cy="137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solidFill>
                  <a:schemeClr val="dk1"/>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360" name="Google Shape;1360;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361" name="Google Shape;1361;p41"/>
          <p:cNvGrpSpPr/>
          <p:nvPr/>
        </p:nvGrpSpPr>
        <p:grpSpPr>
          <a:xfrm>
            <a:off x="-744468" y="3806200"/>
            <a:ext cx="3216869" cy="2913841"/>
            <a:chOff x="-744468" y="3806200"/>
            <a:chExt cx="3216869" cy="2913841"/>
          </a:xfrm>
        </p:grpSpPr>
        <p:grpSp>
          <p:nvGrpSpPr>
            <p:cNvPr id="1362" name="Google Shape;1362;p41"/>
            <p:cNvGrpSpPr/>
            <p:nvPr/>
          </p:nvGrpSpPr>
          <p:grpSpPr>
            <a:xfrm flipH="1">
              <a:off x="-744468" y="4711695"/>
              <a:ext cx="1163585" cy="2008346"/>
              <a:chOff x="4537475" y="1366675"/>
              <a:chExt cx="1878265" cy="3241882"/>
            </a:xfrm>
          </p:grpSpPr>
          <p:sp>
            <p:nvSpPr>
              <p:cNvPr id="1363" name="Google Shape;1363;p41"/>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1"/>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1"/>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1"/>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1"/>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1"/>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1"/>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1"/>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1"/>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1"/>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1"/>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1"/>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1"/>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1"/>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1"/>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1"/>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1"/>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1"/>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1"/>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1"/>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1"/>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1"/>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1"/>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1"/>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1"/>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1"/>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1"/>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1"/>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1"/>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1"/>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1"/>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1"/>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1"/>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1"/>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1"/>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1"/>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1"/>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1"/>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1"/>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 name="Google Shape;1402;p41"/>
            <p:cNvSpPr/>
            <p:nvPr/>
          </p:nvSpPr>
          <p:spPr>
            <a:xfrm flipH="1">
              <a:off x="533121" y="38062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403" name="Google Shape;1403;p41"/>
            <p:cNvGrpSpPr/>
            <p:nvPr/>
          </p:nvGrpSpPr>
          <p:grpSpPr>
            <a:xfrm flipH="1">
              <a:off x="255482" y="4507120"/>
              <a:ext cx="1163585" cy="2008346"/>
              <a:chOff x="4537475" y="1366675"/>
              <a:chExt cx="1878265" cy="3241882"/>
            </a:xfrm>
          </p:grpSpPr>
          <p:sp>
            <p:nvSpPr>
              <p:cNvPr id="1404" name="Google Shape;1404;p41"/>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1"/>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1"/>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1"/>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1"/>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1"/>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1"/>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1"/>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1"/>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1"/>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1"/>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1"/>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1"/>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1"/>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1"/>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1"/>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1"/>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1"/>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1"/>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1"/>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1"/>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1"/>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1"/>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1"/>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1"/>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1"/>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1"/>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1"/>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1"/>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1"/>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1"/>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1"/>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1"/>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1"/>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1"/>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1"/>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1"/>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1"/>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1"/>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41"/>
            <p:cNvGrpSpPr/>
            <p:nvPr/>
          </p:nvGrpSpPr>
          <p:grpSpPr>
            <a:xfrm>
              <a:off x="1159938" y="4608494"/>
              <a:ext cx="1312462" cy="976771"/>
              <a:chOff x="5951675" y="3577056"/>
              <a:chExt cx="1387821" cy="1032855"/>
            </a:xfrm>
          </p:grpSpPr>
          <p:sp>
            <p:nvSpPr>
              <p:cNvPr id="1444" name="Google Shape;1444;p41"/>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1"/>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6" name="Google Shape;1446;p41"/>
          <p:cNvGrpSpPr/>
          <p:nvPr/>
        </p:nvGrpSpPr>
        <p:grpSpPr>
          <a:xfrm>
            <a:off x="7855859" y="820123"/>
            <a:ext cx="1416256" cy="652339"/>
            <a:chOff x="8259609" y="727348"/>
            <a:chExt cx="1416256" cy="652339"/>
          </a:xfrm>
        </p:grpSpPr>
        <p:sp>
          <p:nvSpPr>
            <p:cNvPr id="1447" name="Google Shape;1447;p41"/>
            <p:cNvSpPr/>
            <p:nvPr/>
          </p:nvSpPr>
          <p:spPr>
            <a:xfrm>
              <a:off x="8259609"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1"/>
            <p:cNvSpPr/>
            <p:nvPr/>
          </p:nvSpPr>
          <p:spPr>
            <a:xfrm>
              <a:off x="869787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49" name="Shape 1449"/>
        <p:cNvGrpSpPr/>
        <p:nvPr/>
      </p:nvGrpSpPr>
      <p:grpSpPr>
        <a:xfrm>
          <a:off x="0" y="0"/>
          <a:ext cx="0" cy="0"/>
          <a:chOff x="0" y="0"/>
          <a:chExt cx="0" cy="0"/>
        </a:xfrm>
      </p:grpSpPr>
      <p:sp>
        <p:nvSpPr>
          <p:cNvPr id="1450" name="Google Shape;1450;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451" name="Google Shape;1451;p42"/>
          <p:cNvGrpSpPr/>
          <p:nvPr/>
        </p:nvGrpSpPr>
        <p:grpSpPr>
          <a:xfrm>
            <a:off x="-241074" y="817073"/>
            <a:ext cx="1072567" cy="683214"/>
            <a:chOff x="8353776" y="696473"/>
            <a:chExt cx="1072567" cy="683214"/>
          </a:xfrm>
        </p:grpSpPr>
        <p:sp>
          <p:nvSpPr>
            <p:cNvPr id="1452" name="Google Shape;1452;p42"/>
            <p:cNvSpPr/>
            <p:nvPr/>
          </p:nvSpPr>
          <p:spPr>
            <a:xfrm>
              <a:off x="8824284"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2"/>
            <p:cNvSpPr/>
            <p:nvPr/>
          </p:nvSpPr>
          <p:spPr>
            <a:xfrm>
              <a:off x="8353776" y="696473"/>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 name="Google Shape;1454;p42"/>
          <p:cNvGrpSpPr/>
          <p:nvPr/>
        </p:nvGrpSpPr>
        <p:grpSpPr>
          <a:xfrm>
            <a:off x="7001072" y="3676475"/>
            <a:ext cx="2275289" cy="2787708"/>
            <a:chOff x="7001072" y="3676475"/>
            <a:chExt cx="2275289" cy="2787708"/>
          </a:xfrm>
        </p:grpSpPr>
        <p:grpSp>
          <p:nvGrpSpPr>
            <p:cNvPr id="1455" name="Google Shape;1455;p42"/>
            <p:cNvGrpSpPr/>
            <p:nvPr/>
          </p:nvGrpSpPr>
          <p:grpSpPr>
            <a:xfrm>
              <a:off x="8137597" y="4364955"/>
              <a:ext cx="1138764" cy="1855677"/>
              <a:chOff x="525125" y="1486050"/>
              <a:chExt cx="2124163" cy="3461439"/>
            </a:xfrm>
          </p:grpSpPr>
          <p:sp>
            <p:nvSpPr>
              <p:cNvPr id="1456" name="Google Shape;1456;p42"/>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2"/>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2"/>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2"/>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2"/>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2"/>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2"/>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2"/>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2"/>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2"/>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2"/>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2"/>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2"/>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2"/>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2"/>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2"/>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2"/>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2"/>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2"/>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2"/>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2"/>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2"/>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2"/>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2"/>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2"/>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2"/>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2"/>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2"/>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2"/>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2"/>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2"/>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2"/>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2"/>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2"/>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 name="Google Shape;1490;p42"/>
              <p:cNvGrpSpPr/>
              <p:nvPr/>
            </p:nvGrpSpPr>
            <p:grpSpPr>
              <a:xfrm>
                <a:off x="973439" y="2819098"/>
                <a:ext cx="174934" cy="130542"/>
                <a:chOff x="2714005" y="3446776"/>
                <a:chExt cx="330750" cy="246818"/>
              </a:xfrm>
            </p:grpSpPr>
            <p:sp>
              <p:nvSpPr>
                <p:cNvPr id="1491" name="Google Shape;1491;p42"/>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2"/>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42"/>
              <p:cNvGrpSpPr/>
              <p:nvPr/>
            </p:nvGrpSpPr>
            <p:grpSpPr>
              <a:xfrm>
                <a:off x="1640414" y="2819098"/>
                <a:ext cx="174934" cy="130542"/>
                <a:chOff x="2714005" y="3446776"/>
                <a:chExt cx="330750" cy="246818"/>
              </a:xfrm>
            </p:grpSpPr>
            <p:sp>
              <p:nvSpPr>
                <p:cNvPr id="1494" name="Google Shape;1494;p42"/>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2"/>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96" name="Google Shape;1496;p42"/>
            <p:cNvGrpSpPr/>
            <p:nvPr/>
          </p:nvGrpSpPr>
          <p:grpSpPr>
            <a:xfrm>
              <a:off x="7001072" y="4608505"/>
              <a:ext cx="1138764" cy="1855677"/>
              <a:chOff x="525125" y="1486050"/>
              <a:chExt cx="2124163" cy="3461439"/>
            </a:xfrm>
          </p:grpSpPr>
          <p:sp>
            <p:nvSpPr>
              <p:cNvPr id="1497" name="Google Shape;1497;p42"/>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2"/>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2"/>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2"/>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2"/>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2"/>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2"/>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2"/>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2"/>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2"/>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2"/>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2"/>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2"/>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2"/>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2"/>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2"/>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2"/>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2"/>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2"/>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2"/>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2"/>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2"/>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2"/>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2"/>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2"/>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2"/>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2"/>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2"/>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2"/>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2"/>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2"/>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2"/>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2"/>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2"/>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42"/>
              <p:cNvGrpSpPr/>
              <p:nvPr/>
            </p:nvGrpSpPr>
            <p:grpSpPr>
              <a:xfrm>
                <a:off x="973439" y="2819098"/>
                <a:ext cx="174934" cy="130542"/>
                <a:chOff x="2714005" y="3446776"/>
                <a:chExt cx="330750" cy="246818"/>
              </a:xfrm>
            </p:grpSpPr>
            <p:sp>
              <p:nvSpPr>
                <p:cNvPr id="1532" name="Google Shape;1532;p42"/>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2"/>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42"/>
              <p:cNvGrpSpPr/>
              <p:nvPr/>
            </p:nvGrpSpPr>
            <p:grpSpPr>
              <a:xfrm>
                <a:off x="1640414" y="2819098"/>
                <a:ext cx="174934" cy="130542"/>
                <a:chOff x="2714005" y="3446776"/>
                <a:chExt cx="330750" cy="246818"/>
              </a:xfrm>
            </p:grpSpPr>
            <p:sp>
              <p:nvSpPr>
                <p:cNvPr id="1535" name="Google Shape;1535;p42"/>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2"/>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37" name="Google Shape;1537;p42"/>
            <p:cNvSpPr/>
            <p:nvPr/>
          </p:nvSpPr>
          <p:spPr>
            <a:xfrm>
              <a:off x="8524998" y="367647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538" name="Google Shape;1538;p42"/>
            <p:cNvGrpSpPr/>
            <p:nvPr/>
          </p:nvGrpSpPr>
          <p:grpSpPr>
            <a:xfrm>
              <a:off x="7608751" y="4778240"/>
              <a:ext cx="916239" cy="681891"/>
              <a:chOff x="5951675" y="3577056"/>
              <a:chExt cx="1387821" cy="1032855"/>
            </a:xfrm>
          </p:grpSpPr>
          <p:sp>
            <p:nvSpPr>
              <p:cNvPr id="1539" name="Google Shape;1539;p42"/>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2"/>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541" name="Google Shape;1541;p42"/>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1542" name="Google Shape;1542;p42"/>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543" name="Shape 1543"/>
        <p:cNvGrpSpPr/>
        <p:nvPr/>
      </p:nvGrpSpPr>
      <p:grpSpPr>
        <a:xfrm>
          <a:off x="0" y="0"/>
          <a:ext cx="0" cy="0"/>
          <a:chOff x="0" y="0"/>
          <a:chExt cx="0" cy="0"/>
        </a:xfrm>
      </p:grpSpPr>
      <p:sp>
        <p:nvSpPr>
          <p:cNvPr id="1544" name="Google Shape;1544;p43"/>
          <p:cNvSpPr txBox="1"/>
          <p:nvPr>
            <p:ph type="title"/>
          </p:nvPr>
        </p:nvSpPr>
        <p:spPr>
          <a:xfrm>
            <a:off x="720000" y="445025"/>
            <a:ext cx="30654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sp>
        <p:nvSpPr>
          <p:cNvPr id="1545" name="Google Shape;1545;p43"/>
          <p:cNvSpPr txBox="1"/>
          <p:nvPr>
            <p:ph idx="1" type="body"/>
          </p:nvPr>
        </p:nvSpPr>
        <p:spPr>
          <a:xfrm>
            <a:off x="720000" y="1198425"/>
            <a:ext cx="3065400" cy="18099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Font typeface="Nunito Light"/>
              <a:buChar char="●"/>
              <a:defRPr/>
            </a:lvl1pPr>
            <a:lvl2pPr indent="-304800" lvl="1" marL="914400">
              <a:lnSpc>
                <a:spcPct val="100000"/>
              </a:lnSpc>
              <a:spcBef>
                <a:spcPts val="0"/>
              </a:spcBef>
              <a:spcAft>
                <a:spcPts val="0"/>
              </a:spcAft>
              <a:buSzPts val="1200"/>
              <a:buFont typeface="Nunito Light"/>
              <a:buChar char="○"/>
              <a:defRPr/>
            </a:lvl2pPr>
            <a:lvl3pPr indent="-304800" lvl="2" marL="1371600">
              <a:lnSpc>
                <a:spcPct val="100000"/>
              </a:lnSpc>
              <a:spcBef>
                <a:spcPts val="0"/>
              </a:spcBef>
              <a:spcAft>
                <a:spcPts val="0"/>
              </a:spcAft>
              <a:buSzPts val="1200"/>
              <a:buFont typeface="Nunito Light"/>
              <a:buChar char="■"/>
              <a:defRPr/>
            </a:lvl3pPr>
            <a:lvl4pPr indent="-304800" lvl="3" marL="1828800">
              <a:lnSpc>
                <a:spcPct val="100000"/>
              </a:lnSpc>
              <a:spcBef>
                <a:spcPts val="0"/>
              </a:spcBef>
              <a:spcAft>
                <a:spcPts val="0"/>
              </a:spcAft>
              <a:buSzPts val="1200"/>
              <a:buFont typeface="Nunito Light"/>
              <a:buChar char="●"/>
              <a:defRPr/>
            </a:lvl4pPr>
            <a:lvl5pPr indent="-304800" lvl="4" marL="2286000">
              <a:lnSpc>
                <a:spcPct val="100000"/>
              </a:lnSpc>
              <a:spcBef>
                <a:spcPts val="0"/>
              </a:spcBef>
              <a:spcAft>
                <a:spcPts val="0"/>
              </a:spcAft>
              <a:buSzPts val="1200"/>
              <a:buFont typeface="Nunito Light"/>
              <a:buChar char="○"/>
              <a:defRPr/>
            </a:lvl5pPr>
            <a:lvl6pPr indent="-304800" lvl="5" marL="2743200">
              <a:lnSpc>
                <a:spcPct val="100000"/>
              </a:lnSpc>
              <a:spcBef>
                <a:spcPts val="0"/>
              </a:spcBef>
              <a:spcAft>
                <a:spcPts val="0"/>
              </a:spcAft>
              <a:buSzPts val="1200"/>
              <a:buFont typeface="Nunito Light"/>
              <a:buChar char="■"/>
              <a:defRPr/>
            </a:lvl6pPr>
            <a:lvl7pPr indent="-304800" lvl="6" marL="3200400">
              <a:lnSpc>
                <a:spcPct val="100000"/>
              </a:lnSpc>
              <a:spcBef>
                <a:spcPts val="0"/>
              </a:spcBef>
              <a:spcAft>
                <a:spcPts val="0"/>
              </a:spcAft>
              <a:buSzPts val="1200"/>
              <a:buFont typeface="Nunito Light"/>
              <a:buChar char="●"/>
              <a:defRPr/>
            </a:lvl7pPr>
            <a:lvl8pPr indent="-304800" lvl="7" marL="3657600">
              <a:lnSpc>
                <a:spcPct val="100000"/>
              </a:lnSpc>
              <a:spcBef>
                <a:spcPts val="0"/>
              </a:spcBef>
              <a:spcAft>
                <a:spcPts val="0"/>
              </a:spcAft>
              <a:buSzPts val="1200"/>
              <a:buFont typeface="Nunito Light"/>
              <a:buChar char="○"/>
              <a:defRPr/>
            </a:lvl8pPr>
            <a:lvl9pPr indent="-304800" lvl="8" marL="4114800">
              <a:lnSpc>
                <a:spcPct val="100000"/>
              </a:lnSpc>
              <a:spcBef>
                <a:spcPts val="0"/>
              </a:spcBef>
              <a:spcAft>
                <a:spcPts val="0"/>
              </a:spcAft>
              <a:buClr>
                <a:schemeClr val="dk1"/>
              </a:buClr>
              <a:buSzPts val="1200"/>
              <a:buFont typeface="Nunito Light"/>
              <a:buChar char="■"/>
              <a:defRPr>
                <a:solidFill>
                  <a:schemeClr val="dk1"/>
                </a:solidFill>
              </a:defRPr>
            </a:lvl9pPr>
          </a:lstStyle>
          <a:p/>
        </p:txBody>
      </p:sp>
      <p:sp>
        <p:nvSpPr>
          <p:cNvPr id="1546" name="Google Shape;1546;p43"/>
          <p:cNvSpPr/>
          <p:nvPr>
            <p:ph idx="2" type="pic"/>
          </p:nvPr>
        </p:nvSpPr>
        <p:spPr>
          <a:xfrm>
            <a:off x="4494131" y="535000"/>
            <a:ext cx="4088100" cy="4226400"/>
          </a:xfrm>
          <a:prstGeom prst="rect">
            <a:avLst/>
          </a:prstGeom>
          <a:noFill/>
          <a:ln cap="flat" cmpd="sng" w="9525">
            <a:solidFill>
              <a:schemeClr val="dk1"/>
            </a:solidFill>
            <a:prstDash val="solid"/>
            <a:round/>
            <a:headEnd len="sm" w="sm" type="none"/>
            <a:tailEnd len="sm" w="sm" type="none"/>
          </a:ln>
        </p:spPr>
      </p:sp>
      <p:cxnSp>
        <p:nvCxnSpPr>
          <p:cNvPr id="1547" name="Google Shape;1547;p43"/>
          <p:cNvCxnSpPr/>
          <p:nvPr/>
        </p:nvCxnSpPr>
        <p:spPr>
          <a:xfrm>
            <a:off x="0" y="337575"/>
            <a:ext cx="9130500" cy="0"/>
          </a:xfrm>
          <a:prstGeom prst="straightConnector1">
            <a:avLst/>
          </a:prstGeom>
          <a:noFill/>
          <a:ln cap="flat" cmpd="sng" w="9525">
            <a:solidFill>
              <a:schemeClr val="dk1"/>
            </a:solidFill>
            <a:prstDash val="solid"/>
            <a:round/>
            <a:headEnd len="med" w="med" type="none"/>
            <a:tailEnd len="med" w="med" type="none"/>
          </a:ln>
        </p:spPr>
      </p:cxnSp>
      <p:sp>
        <p:nvSpPr>
          <p:cNvPr id="1548" name="Google Shape;1548;p43"/>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549" name="Google Shape;1549;p43"/>
          <p:cNvGrpSpPr/>
          <p:nvPr/>
        </p:nvGrpSpPr>
        <p:grpSpPr>
          <a:xfrm>
            <a:off x="-896170" y="3839612"/>
            <a:ext cx="3428401" cy="2132471"/>
            <a:chOff x="-896170" y="3839612"/>
            <a:chExt cx="3428401" cy="2132471"/>
          </a:xfrm>
        </p:grpSpPr>
        <p:sp>
          <p:nvSpPr>
            <p:cNvPr id="1550" name="Google Shape;1550;p43"/>
            <p:cNvSpPr/>
            <p:nvPr/>
          </p:nvSpPr>
          <p:spPr>
            <a:xfrm>
              <a:off x="311998" y="3839612"/>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551" name="Google Shape;1551;p43"/>
            <p:cNvGrpSpPr/>
            <p:nvPr/>
          </p:nvGrpSpPr>
          <p:grpSpPr>
            <a:xfrm flipH="1">
              <a:off x="-896170" y="4452655"/>
              <a:ext cx="3428401" cy="1519428"/>
              <a:chOff x="4474564" y="2530088"/>
              <a:chExt cx="5361064" cy="2375962"/>
            </a:xfrm>
          </p:grpSpPr>
          <p:sp>
            <p:nvSpPr>
              <p:cNvPr id="1552" name="Google Shape;1552;p43"/>
              <p:cNvSpPr/>
              <p:nvPr/>
            </p:nvSpPr>
            <p:spPr>
              <a:xfrm flipH="1">
                <a:off x="4474564" y="4281351"/>
                <a:ext cx="1187836" cy="615367"/>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3" name="Google Shape;1553;p43"/>
              <p:cNvGrpSpPr/>
              <p:nvPr/>
            </p:nvGrpSpPr>
            <p:grpSpPr>
              <a:xfrm>
                <a:off x="5402544" y="2530088"/>
                <a:ext cx="4433084" cy="2375962"/>
                <a:chOff x="1026675" y="788651"/>
                <a:chExt cx="7158218" cy="3836529"/>
              </a:xfrm>
            </p:grpSpPr>
            <p:sp>
              <p:nvSpPr>
                <p:cNvPr id="1554" name="Google Shape;1554;p43"/>
                <p:cNvSpPr/>
                <p:nvPr/>
              </p:nvSpPr>
              <p:spPr>
                <a:xfrm>
                  <a:off x="1124290" y="3308744"/>
                  <a:ext cx="1251454" cy="1299728"/>
                </a:xfrm>
                <a:custGeom>
                  <a:rect b="b" l="l" r="r" t="t"/>
                  <a:pathLst>
                    <a:path extrusionOk="0" h="10958" w="10551">
                      <a:moveTo>
                        <a:pt x="1" y="1"/>
                      </a:moveTo>
                      <a:lnTo>
                        <a:pt x="1" y="10958"/>
                      </a:lnTo>
                      <a:lnTo>
                        <a:pt x="10550" y="10958"/>
                      </a:lnTo>
                      <a:lnTo>
                        <a:pt x="105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3"/>
                <p:cNvSpPr/>
                <p:nvPr/>
              </p:nvSpPr>
              <p:spPr>
                <a:xfrm>
                  <a:off x="1026675" y="2533751"/>
                  <a:ext cx="1317283" cy="775116"/>
                </a:xfrm>
                <a:custGeom>
                  <a:rect b="b" l="l" r="r" t="t"/>
                  <a:pathLst>
                    <a:path extrusionOk="0" h="6535" w="11106">
                      <a:moveTo>
                        <a:pt x="11106" y="1"/>
                      </a:moveTo>
                      <a:lnTo>
                        <a:pt x="1" y="5684"/>
                      </a:lnTo>
                      <a:lnTo>
                        <a:pt x="1" y="6535"/>
                      </a:lnTo>
                      <a:lnTo>
                        <a:pt x="11106" y="65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3"/>
                <p:cNvSpPr/>
                <p:nvPr/>
              </p:nvSpPr>
              <p:spPr>
                <a:xfrm>
                  <a:off x="1408833" y="3690785"/>
                  <a:ext cx="719963" cy="521528"/>
                </a:xfrm>
                <a:custGeom>
                  <a:rect b="b" l="l" r="r" t="t"/>
                  <a:pathLst>
                    <a:path extrusionOk="0" h="4397" w="6070">
                      <a:moveTo>
                        <a:pt x="0" y="4396"/>
                      </a:moveTo>
                      <a:lnTo>
                        <a:pt x="6069" y="4396"/>
                      </a:lnTo>
                      <a:lnTo>
                        <a:pt x="6069"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3"/>
                <p:cNvSpPr/>
                <p:nvPr/>
              </p:nvSpPr>
              <p:spPr>
                <a:xfrm>
                  <a:off x="1457937" y="3690785"/>
                  <a:ext cx="670858" cy="521528"/>
                </a:xfrm>
                <a:custGeom>
                  <a:rect b="b" l="l" r="r" t="t"/>
                  <a:pathLst>
                    <a:path extrusionOk="0" h="4397" w="5656">
                      <a:moveTo>
                        <a:pt x="1" y="4396"/>
                      </a:moveTo>
                      <a:lnTo>
                        <a:pt x="5655" y="4396"/>
                      </a:lnTo>
                      <a:lnTo>
                        <a:pt x="5655"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3"/>
                <p:cNvSpPr/>
                <p:nvPr/>
              </p:nvSpPr>
              <p:spPr>
                <a:xfrm>
                  <a:off x="1457937" y="3690785"/>
                  <a:ext cx="34397" cy="521528"/>
                </a:xfrm>
                <a:custGeom>
                  <a:rect b="b" l="l" r="r" t="t"/>
                  <a:pathLst>
                    <a:path extrusionOk="0" h="4397" w="290">
                      <a:moveTo>
                        <a:pt x="1" y="4396"/>
                      </a:moveTo>
                      <a:lnTo>
                        <a:pt x="289" y="4396"/>
                      </a:lnTo>
                      <a:lnTo>
                        <a:pt x="289" y="1"/>
                      </a:lnTo>
                      <a:lnTo>
                        <a:pt x="1" y="1"/>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3"/>
                <p:cNvSpPr/>
                <p:nvPr/>
              </p:nvSpPr>
              <p:spPr>
                <a:xfrm>
                  <a:off x="1457937" y="3934409"/>
                  <a:ext cx="670858" cy="30957"/>
                </a:xfrm>
                <a:custGeom>
                  <a:rect b="b" l="l" r="r" t="t"/>
                  <a:pathLst>
                    <a:path extrusionOk="0" h="261" w="5656">
                      <a:moveTo>
                        <a:pt x="1" y="260"/>
                      </a:moveTo>
                      <a:lnTo>
                        <a:pt x="5655" y="260"/>
                      </a:lnTo>
                      <a:lnTo>
                        <a:pt x="5655"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3"/>
                <p:cNvSpPr/>
                <p:nvPr/>
              </p:nvSpPr>
              <p:spPr>
                <a:xfrm>
                  <a:off x="1777469" y="3690785"/>
                  <a:ext cx="31787" cy="521528"/>
                </a:xfrm>
                <a:custGeom>
                  <a:rect b="b" l="l" r="r" t="t"/>
                  <a:pathLst>
                    <a:path extrusionOk="0" h="4397" w="268">
                      <a:moveTo>
                        <a:pt x="268" y="4396"/>
                      </a:moveTo>
                      <a:lnTo>
                        <a:pt x="268" y="1"/>
                      </a:lnTo>
                      <a:lnTo>
                        <a:pt x="1" y="1"/>
                      </a:lnTo>
                      <a:lnTo>
                        <a:pt x="1" y="43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3"/>
                <p:cNvSpPr/>
                <p:nvPr/>
              </p:nvSpPr>
              <p:spPr>
                <a:xfrm>
                  <a:off x="1864291" y="3754241"/>
                  <a:ext cx="121812" cy="131894"/>
                </a:xfrm>
                <a:custGeom>
                  <a:rect b="b" l="l" r="r" t="t"/>
                  <a:pathLst>
                    <a:path extrusionOk="0" h="1112" w="1027">
                      <a:moveTo>
                        <a:pt x="914" y="0"/>
                      </a:moveTo>
                      <a:cubicBezTo>
                        <a:pt x="895" y="0"/>
                        <a:pt x="879" y="7"/>
                        <a:pt x="879" y="21"/>
                      </a:cubicBezTo>
                      <a:lnTo>
                        <a:pt x="28" y="964"/>
                      </a:lnTo>
                      <a:cubicBezTo>
                        <a:pt x="0" y="992"/>
                        <a:pt x="0" y="1048"/>
                        <a:pt x="28" y="1076"/>
                      </a:cubicBezTo>
                      <a:cubicBezTo>
                        <a:pt x="63" y="1111"/>
                        <a:pt x="63" y="1111"/>
                        <a:pt x="91" y="1111"/>
                      </a:cubicBezTo>
                      <a:cubicBezTo>
                        <a:pt x="120" y="1111"/>
                        <a:pt x="148" y="1076"/>
                        <a:pt x="148" y="1076"/>
                      </a:cubicBezTo>
                      <a:lnTo>
                        <a:pt x="999" y="141"/>
                      </a:lnTo>
                      <a:cubicBezTo>
                        <a:pt x="1027" y="113"/>
                        <a:pt x="999" y="56"/>
                        <a:pt x="971" y="21"/>
                      </a:cubicBezTo>
                      <a:cubicBezTo>
                        <a:pt x="957" y="7"/>
                        <a:pt x="934" y="0"/>
                        <a:pt x="914"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3"/>
                <p:cNvSpPr/>
                <p:nvPr/>
              </p:nvSpPr>
              <p:spPr>
                <a:xfrm>
                  <a:off x="1947673" y="3747481"/>
                  <a:ext cx="121931" cy="131183"/>
                </a:xfrm>
                <a:custGeom>
                  <a:rect b="b" l="l" r="r" t="t"/>
                  <a:pathLst>
                    <a:path extrusionOk="0" h="1106" w="1028">
                      <a:moveTo>
                        <a:pt x="939" y="1"/>
                      </a:moveTo>
                      <a:cubicBezTo>
                        <a:pt x="916" y="1"/>
                        <a:pt x="894" y="8"/>
                        <a:pt x="879" y="22"/>
                      </a:cubicBezTo>
                      <a:lnTo>
                        <a:pt x="28" y="957"/>
                      </a:lnTo>
                      <a:cubicBezTo>
                        <a:pt x="0" y="1021"/>
                        <a:pt x="28" y="1049"/>
                        <a:pt x="64" y="1077"/>
                      </a:cubicBezTo>
                      <a:cubicBezTo>
                        <a:pt x="64" y="1105"/>
                        <a:pt x="92" y="1105"/>
                        <a:pt x="92" y="1105"/>
                      </a:cubicBezTo>
                      <a:cubicBezTo>
                        <a:pt x="120" y="1105"/>
                        <a:pt x="148" y="1105"/>
                        <a:pt x="148" y="1077"/>
                      </a:cubicBezTo>
                      <a:lnTo>
                        <a:pt x="999" y="142"/>
                      </a:lnTo>
                      <a:cubicBezTo>
                        <a:pt x="1027" y="113"/>
                        <a:pt x="1027" y="50"/>
                        <a:pt x="999" y="22"/>
                      </a:cubicBezTo>
                      <a:cubicBezTo>
                        <a:pt x="985" y="8"/>
                        <a:pt x="962" y="1"/>
                        <a:pt x="939"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3"/>
                <p:cNvSpPr/>
                <p:nvPr/>
              </p:nvSpPr>
              <p:spPr>
                <a:xfrm>
                  <a:off x="1600623" y="4018622"/>
                  <a:ext cx="121101" cy="131064"/>
                </a:xfrm>
                <a:custGeom>
                  <a:rect b="b" l="l" r="r" t="t"/>
                  <a:pathLst>
                    <a:path extrusionOk="0" h="1105" w="1021">
                      <a:moveTo>
                        <a:pt x="922" y="1"/>
                      </a:moveTo>
                      <a:cubicBezTo>
                        <a:pt x="908" y="1"/>
                        <a:pt x="894" y="8"/>
                        <a:pt x="880" y="22"/>
                      </a:cubicBezTo>
                      <a:lnTo>
                        <a:pt x="29" y="957"/>
                      </a:lnTo>
                      <a:cubicBezTo>
                        <a:pt x="1" y="992"/>
                        <a:pt x="1" y="1048"/>
                        <a:pt x="29" y="1077"/>
                      </a:cubicBezTo>
                      <a:cubicBezTo>
                        <a:pt x="57" y="1105"/>
                        <a:pt x="57" y="1105"/>
                        <a:pt x="85" y="1105"/>
                      </a:cubicBezTo>
                      <a:cubicBezTo>
                        <a:pt x="113" y="1105"/>
                        <a:pt x="141" y="1077"/>
                        <a:pt x="141" y="1077"/>
                      </a:cubicBezTo>
                      <a:lnTo>
                        <a:pt x="992" y="141"/>
                      </a:lnTo>
                      <a:cubicBezTo>
                        <a:pt x="1020" y="113"/>
                        <a:pt x="992" y="50"/>
                        <a:pt x="964" y="22"/>
                      </a:cubicBezTo>
                      <a:cubicBezTo>
                        <a:pt x="950" y="8"/>
                        <a:pt x="936" y="1"/>
                        <a:pt x="922"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3"/>
                <p:cNvSpPr/>
                <p:nvPr/>
              </p:nvSpPr>
              <p:spPr>
                <a:xfrm>
                  <a:off x="3859529" y="2220978"/>
                  <a:ext cx="2676197" cy="2387501"/>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3"/>
                <p:cNvSpPr/>
                <p:nvPr/>
              </p:nvSpPr>
              <p:spPr>
                <a:xfrm>
                  <a:off x="2343945" y="1341727"/>
                  <a:ext cx="1515717" cy="3266757"/>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3"/>
                <p:cNvSpPr/>
                <p:nvPr/>
              </p:nvSpPr>
              <p:spPr>
                <a:xfrm>
                  <a:off x="2792642" y="2165113"/>
                  <a:ext cx="611553" cy="611553"/>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3"/>
                <p:cNvSpPr/>
                <p:nvPr/>
              </p:nvSpPr>
              <p:spPr>
                <a:xfrm>
                  <a:off x="2837714" y="2165113"/>
                  <a:ext cx="566481" cy="60823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3"/>
                <p:cNvSpPr/>
                <p:nvPr/>
              </p:nvSpPr>
              <p:spPr>
                <a:xfrm>
                  <a:off x="2876143" y="2185988"/>
                  <a:ext cx="430554" cy="518088"/>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3"/>
                <p:cNvSpPr/>
                <p:nvPr/>
              </p:nvSpPr>
              <p:spPr>
                <a:xfrm>
                  <a:off x="3018711" y="2311121"/>
                  <a:ext cx="364726" cy="455581"/>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3"/>
                <p:cNvSpPr/>
                <p:nvPr/>
              </p:nvSpPr>
              <p:spPr>
                <a:xfrm>
                  <a:off x="2232927" y="1188246"/>
                  <a:ext cx="4427949" cy="1032856"/>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3"/>
                <p:cNvSpPr/>
                <p:nvPr/>
              </p:nvSpPr>
              <p:spPr>
                <a:xfrm>
                  <a:off x="3056310" y="1207461"/>
                  <a:ext cx="3604558" cy="1032856"/>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3"/>
                <p:cNvSpPr/>
                <p:nvPr/>
              </p:nvSpPr>
              <p:spPr>
                <a:xfrm>
                  <a:off x="3832012" y="2144238"/>
                  <a:ext cx="2828849" cy="76859"/>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3"/>
                <p:cNvSpPr/>
                <p:nvPr/>
              </p:nvSpPr>
              <p:spPr>
                <a:xfrm>
                  <a:off x="2277998" y="1306737"/>
                  <a:ext cx="816748" cy="914364"/>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3"/>
                <p:cNvSpPr/>
                <p:nvPr/>
              </p:nvSpPr>
              <p:spPr>
                <a:xfrm>
                  <a:off x="3897958" y="1136532"/>
                  <a:ext cx="372198" cy="468984"/>
                </a:xfrm>
                <a:custGeom>
                  <a:rect b="b" l="l" r="r" t="t"/>
                  <a:pathLst>
                    <a:path extrusionOk="0" h="3954" w="3138">
                      <a:moveTo>
                        <a:pt x="0" y="1"/>
                      </a:moveTo>
                      <a:lnTo>
                        <a:pt x="0" y="3953"/>
                      </a:lnTo>
                      <a:lnTo>
                        <a:pt x="3137" y="3953"/>
                      </a:lnTo>
                      <a:lnTo>
                        <a:pt x="3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3"/>
                <p:cNvSpPr/>
                <p:nvPr/>
              </p:nvSpPr>
              <p:spPr>
                <a:xfrm>
                  <a:off x="3657657" y="1125739"/>
                  <a:ext cx="240422" cy="479777"/>
                </a:xfrm>
                <a:custGeom>
                  <a:rect b="b" l="l" r="r" t="t"/>
                  <a:pathLst>
                    <a:path extrusionOk="0" h="4045" w="2027">
                      <a:moveTo>
                        <a:pt x="1851" y="92"/>
                      </a:moveTo>
                      <a:lnTo>
                        <a:pt x="1851" y="92"/>
                      </a:lnTo>
                      <a:lnTo>
                        <a:pt x="1" y="0"/>
                      </a:lnTo>
                      <a:lnTo>
                        <a:pt x="1" y="1702"/>
                      </a:lnTo>
                      <a:lnTo>
                        <a:pt x="2026" y="4044"/>
                      </a:lnTo>
                      <a:lnTo>
                        <a:pt x="2026" y="9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3"/>
                <p:cNvSpPr/>
                <p:nvPr/>
              </p:nvSpPr>
              <p:spPr>
                <a:xfrm>
                  <a:off x="3630139" y="1024802"/>
                  <a:ext cx="247065" cy="111849"/>
                </a:xfrm>
                <a:custGeom>
                  <a:rect b="b" l="l" r="r" t="t"/>
                  <a:pathLst>
                    <a:path extrusionOk="0" h="943" w="2083">
                      <a:moveTo>
                        <a:pt x="2083" y="64"/>
                      </a:moveTo>
                      <a:lnTo>
                        <a:pt x="1" y="0"/>
                      </a:lnTo>
                      <a:lnTo>
                        <a:pt x="1" y="851"/>
                      </a:lnTo>
                      <a:lnTo>
                        <a:pt x="2083" y="94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3"/>
                <p:cNvSpPr/>
                <p:nvPr/>
              </p:nvSpPr>
              <p:spPr>
                <a:xfrm>
                  <a:off x="3877083" y="1032275"/>
                  <a:ext cx="434706" cy="104377"/>
                </a:xfrm>
                <a:custGeom>
                  <a:rect b="b" l="l" r="r" t="t"/>
                  <a:pathLst>
                    <a:path extrusionOk="0" h="880" w="3665">
                      <a:moveTo>
                        <a:pt x="1" y="880"/>
                      </a:moveTo>
                      <a:lnTo>
                        <a:pt x="3665" y="880"/>
                      </a:lnTo>
                      <a:lnTo>
                        <a:pt x="366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3"/>
                <p:cNvSpPr/>
                <p:nvPr/>
              </p:nvSpPr>
              <p:spPr>
                <a:xfrm>
                  <a:off x="5208467" y="987203"/>
                  <a:ext cx="614874" cy="785080"/>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3"/>
                <p:cNvSpPr/>
                <p:nvPr/>
              </p:nvSpPr>
              <p:spPr>
                <a:xfrm>
                  <a:off x="4846355" y="1345048"/>
                  <a:ext cx="362235" cy="427233"/>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3"/>
                <p:cNvSpPr/>
                <p:nvPr/>
              </p:nvSpPr>
              <p:spPr>
                <a:xfrm>
                  <a:off x="4616965" y="788651"/>
                  <a:ext cx="1387381" cy="566600"/>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3"/>
                <p:cNvSpPr/>
                <p:nvPr/>
              </p:nvSpPr>
              <p:spPr>
                <a:xfrm>
                  <a:off x="4616965" y="1098222"/>
                  <a:ext cx="146128" cy="170205"/>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3"/>
                <p:cNvSpPr/>
                <p:nvPr/>
              </p:nvSpPr>
              <p:spPr>
                <a:xfrm>
                  <a:off x="4616965" y="1268307"/>
                  <a:ext cx="587475" cy="86941"/>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3"/>
                <p:cNvSpPr/>
                <p:nvPr/>
              </p:nvSpPr>
              <p:spPr>
                <a:xfrm>
                  <a:off x="5531321" y="945571"/>
                  <a:ext cx="399597" cy="409679"/>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3"/>
                <p:cNvSpPr/>
                <p:nvPr/>
              </p:nvSpPr>
              <p:spPr>
                <a:xfrm>
                  <a:off x="4616965" y="788651"/>
                  <a:ext cx="956115" cy="479777"/>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3"/>
                <p:cNvSpPr/>
                <p:nvPr/>
              </p:nvSpPr>
              <p:spPr>
                <a:xfrm>
                  <a:off x="5350205" y="1275068"/>
                  <a:ext cx="365556" cy="396276"/>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3"/>
                <p:cNvSpPr/>
                <p:nvPr/>
              </p:nvSpPr>
              <p:spPr>
                <a:xfrm>
                  <a:off x="5350205" y="1275068"/>
                  <a:ext cx="317163" cy="396276"/>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3"/>
                <p:cNvSpPr/>
                <p:nvPr/>
              </p:nvSpPr>
              <p:spPr>
                <a:xfrm>
                  <a:off x="5437857" y="1342557"/>
                  <a:ext cx="121101" cy="131183"/>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3"/>
                <p:cNvSpPr/>
                <p:nvPr/>
              </p:nvSpPr>
              <p:spPr>
                <a:xfrm>
                  <a:off x="5426945" y="1433056"/>
                  <a:ext cx="118610" cy="130708"/>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3"/>
                <p:cNvSpPr/>
                <p:nvPr/>
              </p:nvSpPr>
              <p:spPr>
                <a:xfrm>
                  <a:off x="4140751" y="2568029"/>
                  <a:ext cx="817579" cy="594829"/>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3"/>
                <p:cNvSpPr/>
                <p:nvPr/>
              </p:nvSpPr>
              <p:spPr>
                <a:xfrm>
                  <a:off x="4140751" y="2568029"/>
                  <a:ext cx="758392" cy="594829"/>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3"/>
                <p:cNvSpPr/>
                <p:nvPr/>
              </p:nvSpPr>
              <p:spPr>
                <a:xfrm>
                  <a:off x="4502745" y="2568029"/>
                  <a:ext cx="34278" cy="594829"/>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3"/>
                <p:cNvSpPr/>
                <p:nvPr/>
              </p:nvSpPr>
              <p:spPr>
                <a:xfrm>
                  <a:off x="4863909" y="2568029"/>
                  <a:ext cx="35227" cy="594829"/>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3"/>
                <p:cNvSpPr/>
                <p:nvPr/>
              </p:nvSpPr>
              <p:spPr>
                <a:xfrm>
                  <a:off x="4140751" y="2846642"/>
                  <a:ext cx="758392" cy="38430"/>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3"/>
                <p:cNvSpPr/>
                <p:nvPr/>
              </p:nvSpPr>
              <p:spPr>
                <a:xfrm>
                  <a:off x="4207409" y="2969522"/>
                  <a:ext cx="121101" cy="130827"/>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3"/>
                <p:cNvSpPr/>
                <p:nvPr/>
              </p:nvSpPr>
              <p:spPr>
                <a:xfrm>
                  <a:off x="4307515" y="2937853"/>
                  <a:ext cx="118610" cy="130827"/>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3"/>
                <p:cNvSpPr/>
                <p:nvPr/>
              </p:nvSpPr>
              <p:spPr>
                <a:xfrm>
                  <a:off x="4648752" y="2659714"/>
                  <a:ext cx="121812" cy="131183"/>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3"/>
                <p:cNvSpPr/>
                <p:nvPr/>
              </p:nvSpPr>
              <p:spPr>
                <a:xfrm>
                  <a:off x="2854789" y="3312066"/>
                  <a:ext cx="577393" cy="1296407"/>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3"/>
                <p:cNvSpPr/>
                <p:nvPr/>
              </p:nvSpPr>
              <p:spPr>
                <a:xfrm>
                  <a:off x="2914454" y="3312066"/>
                  <a:ext cx="510616" cy="1296407"/>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3"/>
                <p:cNvSpPr/>
                <p:nvPr/>
              </p:nvSpPr>
              <p:spPr>
                <a:xfrm>
                  <a:off x="2977079" y="3374691"/>
                  <a:ext cx="343732" cy="128573"/>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3"/>
                <p:cNvSpPr/>
                <p:nvPr/>
              </p:nvSpPr>
              <p:spPr>
                <a:xfrm>
                  <a:off x="2799403" y="3222041"/>
                  <a:ext cx="670740" cy="90144"/>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3"/>
                <p:cNvSpPr/>
                <p:nvPr/>
              </p:nvSpPr>
              <p:spPr>
                <a:xfrm>
                  <a:off x="2858589" y="4278020"/>
                  <a:ext cx="566481" cy="330447"/>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3"/>
                <p:cNvSpPr/>
                <p:nvPr/>
              </p:nvSpPr>
              <p:spPr>
                <a:xfrm>
                  <a:off x="2584129" y="4497456"/>
                  <a:ext cx="503953" cy="127724"/>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3"/>
                <p:cNvSpPr/>
                <p:nvPr/>
              </p:nvSpPr>
              <p:spPr>
                <a:xfrm>
                  <a:off x="2705939" y="4393190"/>
                  <a:ext cx="475626" cy="104377"/>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3"/>
                <p:cNvSpPr/>
                <p:nvPr/>
              </p:nvSpPr>
              <p:spPr>
                <a:xfrm>
                  <a:off x="2802724" y="4278020"/>
                  <a:ext cx="500534" cy="115289"/>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3"/>
                <p:cNvSpPr/>
                <p:nvPr/>
              </p:nvSpPr>
              <p:spPr>
                <a:xfrm>
                  <a:off x="3278939" y="3833472"/>
                  <a:ext cx="97735" cy="97735"/>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3"/>
                <p:cNvSpPr/>
                <p:nvPr/>
              </p:nvSpPr>
              <p:spPr>
                <a:xfrm>
                  <a:off x="5173359" y="3148622"/>
                  <a:ext cx="1206382" cy="1459852"/>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3"/>
                <p:cNvSpPr/>
                <p:nvPr/>
              </p:nvSpPr>
              <p:spPr>
                <a:xfrm>
                  <a:off x="6379611" y="3148622"/>
                  <a:ext cx="1487488" cy="1459852"/>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3"/>
                <p:cNvSpPr/>
                <p:nvPr/>
              </p:nvSpPr>
              <p:spPr>
                <a:xfrm>
                  <a:off x="6629876" y="3669910"/>
                  <a:ext cx="1014471" cy="938561"/>
                </a:xfrm>
                <a:custGeom>
                  <a:rect b="b" l="l" r="r" t="t"/>
                  <a:pathLst>
                    <a:path extrusionOk="0" h="7913" w="8553">
                      <a:moveTo>
                        <a:pt x="0" y="7913"/>
                      </a:moveTo>
                      <a:lnTo>
                        <a:pt x="8553" y="7913"/>
                      </a:lnTo>
                      <a:lnTo>
                        <a:pt x="8553" y="1"/>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3"/>
                <p:cNvSpPr/>
                <p:nvPr/>
              </p:nvSpPr>
              <p:spPr>
                <a:xfrm>
                  <a:off x="5093298" y="2394503"/>
                  <a:ext cx="1519157" cy="754241"/>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3"/>
                <p:cNvSpPr/>
                <p:nvPr/>
              </p:nvSpPr>
              <p:spPr>
                <a:xfrm>
                  <a:off x="6337861" y="2394503"/>
                  <a:ext cx="1623534" cy="754241"/>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3"/>
                <p:cNvSpPr/>
                <p:nvPr/>
              </p:nvSpPr>
              <p:spPr>
                <a:xfrm>
                  <a:off x="5423624" y="3513939"/>
                  <a:ext cx="754241" cy="305421"/>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3"/>
                <p:cNvSpPr/>
                <p:nvPr/>
              </p:nvSpPr>
              <p:spPr>
                <a:xfrm>
                  <a:off x="5479489" y="3513939"/>
                  <a:ext cx="698376" cy="305421"/>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3"/>
                <p:cNvSpPr/>
                <p:nvPr/>
              </p:nvSpPr>
              <p:spPr>
                <a:xfrm>
                  <a:off x="5593828" y="3513939"/>
                  <a:ext cx="187760" cy="305421"/>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3"/>
                <p:cNvSpPr/>
                <p:nvPr/>
              </p:nvSpPr>
              <p:spPr>
                <a:xfrm>
                  <a:off x="5701406" y="3513939"/>
                  <a:ext cx="187878" cy="305421"/>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3"/>
                <p:cNvSpPr/>
                <p:nvPr/>
              </p:nvSpPr>
              <p:spPr>
                <a:xfrm>
                  <a:off x="7571630" y="3669910"/>
                  <a:ext cx="72708" cy="938561"/>
                </a:xfrm>
                <a:custGeom>
                  <a:rect b="b" l="l" r="r" t="t"/>
                  <a:pathLst>
                    <a:path extrusionOk="0" h="7913" w="613">
                      <a:moveTo>
                        <a:pt x="1" y="7913"/>
                      </a:moveTo>
                      <a:lnTo>
                        <a:pt x="613" y="7913"/>
                      </a:lnTo>
                      <a:lnTo>
                        <a:pt x="613"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3"/>
                <p:cNvSpPr/>
                <p:nvPr/>
              </p:nvSpPr>
              <p:spPr>
                <a:xfrm>
                  <a:off x="4158186" y="3433877"/>
                  <a:ext cx="795992" cy="58071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3"/>
                <p:cNvSpPr/>
                <p:nvPr/>
              </p:nvSpPr>
              <p:spPr>
                <a:xfrm>
                  <a:off x="4158186" y="3433877"/>
                  <a:ext cx="740957" cy="58071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3"/>
                <p:cNvSpPr/>
                <p:nvPr/>
              </p:nvSpPr>
              <p:spPr>
                <a:xfrm>
                  <a:off x="4512708" y="3433877"/>
                  <a:ext cx="31787" cy="58071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3"/>
                <p:cNvSpPr/>
                <p:nvPr/>
              </p:nvSpPr>
              <p:spPr>
                <a:xfrm>
                  <a:off x="4860588" y="3433877"/>
                  <a:ext cx="38548" cy="58071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3"/>
                <p:cNvSpPr/>
                <p:nvPr/>
              </p:nvSpPr>
              <p:spPr>
                <a:xfrm>
                  <a:off x="4158186" y="3705018"/>
                  <a:ext cx="740957" cy="35109"/>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3"/>
                <p:cNvSpPr/>
                <p:nvPr/>
              </p:nvSpPr>
              <p:spPr>
                <a:xfrm>
                  <a:off x="4265764" y="3528290"/>
                  <a:ext cx="115289" cy="128455"/>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3"/>
                <p:cNvSpPr/>
                <p:nvPr/>
              </p:nvSpPr>
              <p:spPr>
                <a:xfrm>
                  <a:off x="4687063" y="3789231"/>
                  <a:ext cx="117780" cy="127743"/>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3"/>
                <p:cNvSpPr/>
                <p:nvPr/>
              </p:nvSpPr>
              <p:spPr>
                <a:xfrm>
                  <a:off x="4607002" y="3816748"/>
                  <a:ext cx="114340" cy="127743"/>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3"/>
                <p:cNvSpPr/>
                <p:nvPr/>
              </p:nvSpPr>
              <p:spPr>
                <a:xfrm>
                  <a:off x="5093298" y="2394503"/>
                  <a:ext cx="1519157" cy="754241"/>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5" name="Google Shape;1625;p43"/>
                <p:cNvGrpSpPr/>
                <p:nvPr/>
              </p:nvGrpSpPr>
              <p:grpSpPr>
                <a:xfrm>
                  <a:off x="5951675" y="3577056"/>
                  <a:ext cx="2233218" cy="1032855"/>
                  <a:chOff x="5951675" y="3577056"/>
                  <a:chExt cx="2233218" cy="1032855"/>
                </a:xfrm>
              </p:grpSpPr>
              <p:sp>
                <p:nvSpPr>
                  <p:cNvPr id="1626" name="Google Shape;1626;p43"/>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3"/>
                  <p:cNvSpPr/>
                  <p:nvPr/>
                </p:nvSpPr>
                <p:spPr>
                  <a:xfrm>
                    <a:off x="7431168" y="3801030"/>
                    <a:ext cx="753725" cy="808880"/>
                  </a:xfrm>
                  <a:custGeom>
                    <a:rect b="b" l="l" r="r" t="t"/>
                    <a:pathLst>
                      <a:path extrusionOk="0" h="4341" w="4045">
                        <a:moveTo>
                          <a:pt x="1203" y="4340"/>
                        </a:moveTo>
                        <a:cubicBezTo>
                          <a:pt x="528" y="4340"/>
                          <a:pt x="0" y="3813"/>
                          <a:pt x="0" y="3194"/>
                        </a:cubicBezTo>
                        <a:cubicBezTo>
                          <a:pt x="0" y="2730"/>
                          <a:pt x="296" y="2315"/>
                          <a:pt x="704" y="2139"/>
                        </a:cubicBezTo>
                        <a:cubicBezTo>
                          <a:pt x="675" y="2055"/>
                          <a:pt x="647" y="1935"/>
                          <a:pt x="647" y="1851"/>
                        </a:cubicBezTo>
                        <a:cubicBezTo>
                          <a:pt x="647" y="1407"/>
                          <a:pt x="971" y="1056"/>
                          <a:pt x="1379" y="943"/>
                        </a:cubicBezTo>
                        <a:cubicBezTo>
                          <a:pt x="1351" y="880"/>
                          <a:pt x="1323" y="796"/>
                          <a:pt x="1323" y="704"/>
                        </a:cubicBezTo>
                        <a:cubicBezTo>
                          <a:pt x="1323" y="324"/>
                          <a:pt x="1646" y="1"/>
                          <a:pt x="2054" y="1"/>
                        </a:cubicBezTo>
                        <a:cubicBezTo>
                          <a:pt x="2434" y="1"/>
                          <a:pt x="2757" y="324"/>
                          <a:pt x="2757" y="704"/>
                        </a:cubicBezTo>
                        <a:cubicBezTo>
                          <a:pt x="2757" y="796"/>
                          <a:pt x="2757" y="880"/>
                          <a:pt x="2729" y="971"/>
                        </a:cubicBezTo>
                        <a:cubicBezTo>
                          <a:pt x="3109" y="1056"/>
                          <a:pt x="3404" y="1436"/>
                          <a:pt x="3404" y="1851"/>
                        </a:cubicBezTo>
                        <a:cubicBezTo>
                          <a:pt x="3404" y="1935"/>
                          <a:pt x="3376" y="2055"/>
                          <a:pt x="3341" y="2139"/>
                        </a:cubicBezTo>
                        <a:cubicBezTo>
                          <a:pt x="3756" y="2315"/>
                          <a:pt x="4044" y="2730"/>
                          <a:pt x="4044" y="3194"/>
                        </a:cubicBezTo>
                        <a:cubicBezTo>
                          <a:pt x="4044" y="3813"/>
                          <a:pt x="3517" y="4340"/>
                          <a:pt x="2877" y="434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3"/>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629" name="Google Shape;1629;p43"/>
            <p:cNvGrpSpPr/>
            <p:nvPr/>
          </p:nvGrpSpPr>
          <p:grpSpPr>
            <a:xfrm>
              <a:off x="1654271" y="4766147"/>
              <a:ext cx="859478" cy="639647"/>
              <a:chOff x="5951675" y="3577056"/>
              <a:chExt cx="1387821" cy="1032855"/>
            </a:xfrm>
          </p:grpSpPr>
          <p:sp>
            <p:nvSpPr>
              <p:cNvPr id="1630" name="Google Shape;1630;p43"/>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3"/>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32" name="Shape 1632"/>
        <p:cNvGrpSpPr/>
        <p:nvPr/>
      </p:nvGrpSpPr>
      <p:grpSpPr>
        <a:xfrm>
          <a:off x="0" y="0"/>
          <a:ext cx="0" cy="0"/>
          <a:chOff x="0" y="0"/>
          <a:chExt cx="0" cy="0"/>
        </a:xfrm>
      </p:grpSpPr>
      <p:sp>
        <p:nvSpPr>
          <p:cNvPr id="1633" name="Google Shape;1633;p44"/>
          <p:cNvSpPr txBox="1"/>
          <p:nvPr>
            <p:ph type="title"/>
          </p:nvPr>
        </p:nvSpPr>
        <p:spPr>
          <a:xfrm>
            <a:off x="715100" y="1307100"/>
            <a:ext cx="6367800" cy="25293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1634" name="Google Shape;1634;p44"/>
          <p:cNvGrpSpPr/>
          <p:nvPr/>
        </p:nvGrpSpPr>
        <p:grpSpPr>
          <a:xfrm>
            <a:off x="6371628" y="76028"/>
            <a:ext cx="3356101" cy="5128818"/>
            <a:chOff x="6371628" y="76028"/>
            <a:chExt cx="3356101" cy="5128818"/>
          </a:xfrm>
        </p:grpSpPr>
        <p:grpSp>
          <p:nvGrpSpPr>
            <p:cNvPr id="1635" name="Google Shape;1635;p44"/>
            <p:cNvGrpSpPr/>
            <p:nvPr/>
          </p:nvGrpSpPr>
          <p:grpSpPr>
            <a:xfrm>
              <a:off x="6830033" y="76028"/>
              <a:ext cx="2897695" cy="1572227"/>
              <a:chOff x="6229583" y="1671653"/>
              <a:chExt cx="2897695" cy="1572227"/>
            </a:xfrm>
          </p:grpSpPr>
          <p:sp>
            <p:nvSpPr>
              <p:cNvPr id="1636" name="Google Shape;1636;p44"/>
              <p:cNvSpPr/>
              <p:nvPr/>
            </p:nvSpPr>
            <p:spPr>
              <a:xfrm>
                <a:off x="7524304" y="1671653"/>
                <a:ext cx="1415426" cy="380324"/>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4"/>
              <p:cNvSpPr/>
              <p:nvPr/>
            </p:nvSpPr>
            <p:spPr>
              <a:xfrm>
                <a:off x="8168647" y="2986982"/>
                <a:ext cx="958632" cy="256898"/>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4"/>
              <p:cNvSpPr/>
              <p:nvPr/>
            </p:nvSpPr>
            <p:spPr>
              <a:xfrm>
                <a:off x="6229583" y="2369875"/>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9" name="Google Shape;1639;p44"/>
            <p:cNvSpPr/>
            <p:nvPr/>
          </p:nvSpPr>
          <p:spPr>
            <a:xfrm flipH="1">
              <a:off x="6371628" y="4475676"/>
              <a:ext cx="1350173" cy="699458"/>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640" name="Google Shape;1640;p44"/>
            <p:cNvGrpSpPr/>
            <p:nvPr/>
          </p:nvGrpSpPr>
          <p:grpSpPr>
            <a:xfrm>
              <a:off x="7427902" y="2101392"/>
              <a:ext cx="1798063" cy="3103454"/>
              <a:chOff x="4537475" y="1366675"/>
              <a:chExt cx="1878265" cy="3241882"/>
            </a:xfrm>
          </p:grpSpPr>
          <p:sp>
            <p:nvSpPr>
              <p:cNvPr id="1641" name="Google Shape;1641;p44"/>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4"/>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4"/>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4"/>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4"/>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4"/>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4"/>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4"/>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4"/>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4"/>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4"/>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4"/>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4"/>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4"/>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4"/>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4"/>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4"/>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4"/>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4"/>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4"/>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4"/>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4"/>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4"/>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4"/>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4"/>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4"/>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4"/>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4"/>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4"/>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4"/>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4"/>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4"/>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4"/>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4"/>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4"/>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4"/>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4"/>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4"/>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4"/>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0" name="Google Shape;1680;p44"/>
            <p:cNvSpPr/>
            <p:nvPr/>
          </p:nvSpPr>
          <p:spPr>
            <a:xfrm>
              <a:off x="7878400" y="697525"/>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81" name="Google Shape;1681;p44"/>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1682" name="Google Shape;1682;p44"/>
          <p:cNvSpPr/>
          <p:nvPr/>
        </p:nvSpPr>
        <p:spPr>
          <a:xfrm>
            <a:off x="375950" y="0"/>
            <a:ext cx="259800" cy="288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83" name="Shape 1683"/>
        <p:cNvGrpSpPr/>
        <p:nvPr/>
      </p:nvGrpSpPr>
      <p:grpSpPr>
        <a:xfrm>
          <a:off x="0" y="0"/>
          <a:ext cx="0" cy="0"/>
          <a:chOff x="0" y="0"/>
          <a:chExt cx="0" cy="0"/>
        </a:xfrm>
      </p:grpSpPr>
      <p:sp>
        <p:nvSpPr>
          <p:cNvPr id="1684" name="Google Shape;1684;p45"/>
          <p:cNvSpPr txBox="1"/>
          <p:nvPr>
            <p:ph type="title"/>
          </p:nvPr>
        </p:nvSpPr>
        <p:spPr>
          <a:xfrm>
            <a:off x="2241425" y="1293100"/>
            <a:ext cx="4661100" cy="8418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85" name="Google Shape;1685;p45"/>
          <p:cNvSpPr txBox="1"/>
          <p:nvPr>
            <p:ph idx="1" type="subTitle"/>
          </p:nvPr>
        </p:nvSpPr>
        <p:spPr>
          <a:xfrm>
            <a:off x="2241475" y="2168600"/>
            <a:ext cx="4661100" cy="501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686" name="Google Shape;1686;p45"/>
          <p:cNvSpPr/>
          <p:nvPr/>
        </p:nvSpPr>
        <p:spPr>
          <a:xfrm flipH="1">
            <a:off x="1751808" y="5077051"/>
            <a:ext cx="312100" cy="7909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5"/>
          <p:cNvSpPr/>
          <p:nvPr/>
        </p:nvSpPr>
        <p:spPr>
          <a:xfrm flipH="1">
            <a:off x="-1069880" y="4564551"/>
            <a:ext cx="45028" cy="581249"/>
          </a:xfrm>
          <a:custGeom>
            <a:rect b="b" l="l" r="r" t="t"/>
            <a:pathLst>
              <a:path extrusionOk="0" h="7913" w="613">
                <a:moveTo>
                  <a:pt x="1" y="7913"/>
                </a:moveTo>
                <a:lnTo>
                  <a:pt x="613" y="7913"/>
                </a:lnTo>
                <a:lnTo>
                  <a:pt x="613"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8" name="Google Shape;1688;p45"/>
          <p:cNvGrpSpPr/>
          <p:nvPr/>
        </p:nvGrpSpPr>
        <p:grpSpPr>
          <a:xfrm>
            <a:off x="-1266231" y="667175"/>
            <a:ext cx="4576156" cy="4519531"/>
            <a:chOff x="-1266231" y="667175"/>
            <a:chExt cx="4576156" cy="4519531"/>
          </a:xfrm>
        </p:grpSpPr>
        <p:grpSp>
          <p:nvGrpSpPr>
            <p:cNvPr id="1689" name="Google Shape;1689;p45"/>
            <p:cNvGrpSpPr/>
            <p:nvPr/>
          </p:nvGrpSpPr>
          <p:grpSpPr>
            <a:xfrm>
              <a:off x="-1266231" y="1293100"/>
              <a:ext cx="4576156" cy="3893605"/>
              <a:chOff x="-1266231" y="1293100"/>
              <a:chExt cx="4576156" cy="3893605"/>
            </a:xfrm>
          </p:grpSpPr>
          <p:sp>
            <p:nvSpPr>
              <p:cNvPr id="1690" name="Google Shape;1690;p45"/>
              <p:cNvSpPr/>
              <p:nvPr/>
            </p:nvSpPr>
            <p:spPr>
              <a:xfrm>
                <a:off x="2122089" y="4531451"/>
                <a:ext cx="1187836" cy="615367"/>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691" name="Google Shape;1691;p45"/>
              <p:cNvGrpSpPr/>
              <p:nvPr/>
            </p:nvGrpSpPr>
            <p:grpSpPr>
              <a:xfrm>
                <a:off x="-1266231" y="2821088"/>
                <a:ext cx="3547638" cy="2365617"/>
                <a:chOff x="-1266231" y="2780188"/>
                <a:chExt cx="3547638" cy="2365617"/>
              </a:xfrm>
            </p:grpSpPr>
            <p:sp>
              <p:nvSpPr>
                <p:cNvPr id="1692" name="Google Shape;1692;p45"/>
                <p:cNvSpPr/>
                <p:nvPr/>
              </p:nvSpPr>
              <p:spPr>
                <a:xfrm flipH="1">
                  <a:off x="-383313" y="3667228"/>
                  <a:ext cx="1657365" cy="1478576"/>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flipH="1">
                  <a:off x="1273972" y="3122708"/>
                  <a:ext cx="938681" cy="202309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5"/>
                <p:cNvSpPr/>
                <p:nvPr/>
              </p:nvSpPr>
              <p:spPr>
                <a:xfrm flipH="1">
                  <a:off x="1556041" y="3632631"/>
                  <a:ext cx="378734" cy="378734"/>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5"/>
                <p:cNvSpPr/>
                <p:nvPr/>
              </p:nvSpPr>
              <p:spPr>
                <a:xfrm flipH="1">
                  <a:off x="1556041" y="3632631"/>
                  <a:ext cx="350821" cy="376677"/>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flipH="1">
                  <a:off x="1616421" y="3645559"/>
                  <a:ext cx="266642" cy="320851"/>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flipH="1">
                  <a:off x="1568897" y="3723053"/>
                  <a:ext cx="225874" cy="282141"/>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flipH="1">
                  <a:off x="-460816" y="3027657"/>
                  <a:ext cx="2742222" cy="639646"/>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flipH="1">
                  <a:off x="-460808" y="3619703"/>
                  <a:ext cx="1751902" cy="47599"/>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flipH="1">
                  <a:off x="1747683" y="3101038"/>
                  <a:ext cx="505811" cy="566265"/>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5"/>
                <p:cNvSpPr/>
                <p:nvPr/>
              </p:nvSpPr>
              <p:spPr>
                <a:xfrm flipH="1">
                  <a:off x="57864" y="2903151"/>
                  <a:ext cx="380791" cy="486199"/>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5"/>
                <p:cNvSpPr/>
                <p:nvPr/>
              </p:nvSpPr>
              <p:spPr>
                <a:xfrm flipH="1">
                  <a:off x="438579" y="3124764"/>
                  <a:ext cx="224332" cy="264585"/>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5"/>
                <p:cNvSpPr/>
                <p:nvPr/>
              </p:nvSpPr>
              <p:spPr>
                <a:xfrm flipH="1">
                  <a:off x="-54231" y="2780188"/>
                  <a:ext cx="859203" cy="350895"/>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5"/>
                <p:cNvSpPr/>
                <p:nvPr/>
              </p:nvSpPr>
              <p:spPr>
                <a:xfrm flipH="1">
                  <a:off x="714475" y="2971905"/>
                  <a:ext cx="90497" cy="105408"/>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flipH="1">
                  <a:off x="441149" y="3077239"/>
                  <a:ext cx="363823" cy="53843"/>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flipH="1">
                  <a:off x="-8759" y="2877369"/>
                  <a:ext cx="247470" cy="253714"/>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flipH="1">
                  <a:off x="212851" y="2780188"/>
                  <a:ext cx="592121" cy="297125"/>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flipH="1">
                  <a:off x="124488" y="3081426"/>
                  <a:ext cx="226388" cy="245413"/>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flipH="1">
                  <a:off x="154458" y="3081426"/>
                  <a:ext cx="196419" cy="245413"/>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flipH="1">
                  <a:off x="221596" y="3123222"/>
                  <a:ext cx="74998" cy="81241"/>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flipH="1">
                  <a:off x="229896" y="3179268"/>
                  <a:ext cx="73455" cy="80947"/>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flipH="1">
                  <a:off x="593566" y="3882157"/>
                  <a:ext cx="506325" cy="368377"/>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flipH="1">
                  <a:off x="630220" y="3882157"/>
                  <a:ext cx="469671" cy="368377"/>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flipH="1">
                  <a:off x="854480" y="3882157"/>
                  <a:ext cx="21228" cy="368377"/>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flipH="1">
                  <a:off x="630223" y="3882157"/>
                  <a:ext cx="21816" cy="368377"/>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flipH="1">
                  <a:off x="630220" y="4054702"/>
                  <a:ext cx="469671" cy="23799"/>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flipH="1">
                  <a:off x="983612" y="4130801"/>
                  <a:ext cx="74998" cy="81021"/>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flipH="1">
                  <a:off x="923159" y="4111189"/>
                  <a:ext cx="73455" cy="81021"/>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flipH="1">
                  <a:off x="709848" y="3938937"/>
                  <a:ext cx="75438" cy="81241"/>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flipH="1">
                  <a:off x="1538708" y="4342938"/>
                  <a:ext cx="357579" cy="802863"/>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flipH="1">
                  <a:off x="1543113" y="4342938"/>
                  <a:ext cx="316224" cy="802863"/>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flipH="1">
                  <a:off x="1607681" y="4381723"/>
                  <a:ext cx="212873" cy="7962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flipH="1">
                  <a:off x="1515200" y="4287186"/>
                  <a:ext cx="415388" cy="55826"/>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flipH="1">
                  <a:off x="1543113" y="4941154"/>
                  <a:ext cx="350821" cy="204646"/>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5"/>
                <p:cNvSpPr/>
                <p:nvPr/>
              </p:nvSpPr>
              <p:spPr>
                <a:xfrm flipH="1">
                  <a:off x="1693916" y="5012479"/>
                  <a:ext cx="294555" cy="64640"/>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flipH="1">
                  <a:off x="1618551" y="4941154"/>
                  <a:ext cx="309980" cy="71398"/>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flipH="1">
                  <a:off x="1573085" y="4665846"/>
                  <a:ext cx="60527" cy="60527"/>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flipH="1">
                  <a:off x="-286714" y="4241718"/>
                  <a:ext cx="747111" cy="904084"/>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flipH="1">
                  <a:off x="-1207834" y="4241718"/>
                  <a:ext cx="921199" cy="904084"/>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flipH="1">
                  <a:off x="-1069885" y="4564551"/>
                  <a:ext cx="628261" cy="581249"/>
                </a:xfrm>
                <a:custGeom>
                  <a:rect b="b" l="l" r="r" t="t"/>
                  <a:pathLst>
                    <a:path extrusionOk="0" h="7913" w="8553">
                      <a:moveTo>
                        <a:pt x="0" y="7913"/>
                      </a:moveTo>
                      <a:lnTo>
                        <a:pt x="8553" y="7913"/>
                      </a:lnTo>
                      <a:lnTo>
                        <a:pt x="8553"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flipH="1">
                  <a:off x="-430833" y="3774692"/>
                  <a:ext cx="940812" cy="467100"/>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flipH="1">
                  <a:off x="-1266231" y="3774692"/>
                  <a:ext cx="1005452" cy="467100"/>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flipH="1">
                  <a:off x="-161692" y="4467958"/>
                  <a:ext cx="467100" cy="189147"/>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flipH="1">
                  <a:off x="-161692" y="4467958"/>
                  <a:ext cx="432503" cy="189147"/>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flipH="1">
                  <a:off x="83721" y="4467958"/>
                  <a:ext cx="116279" cy="189147"/>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flipH="1">
                  <a:off x="17025" y="4467958"/>
                  <a:ext cx="116353" cy="189147"/>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flipH="1">
                  <a:off x="596137" y="4418376"/>
                  <a:ext cx="492957" cy="359636"/>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flipH="1">
                  <a:off x="630220" y="4418376"/>
                  <a:ext cx="458873" cy="359636"/>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flipH="1">
                  <a:off x="849852" y="4418376"/>
                  <a:ext cx="19686" cy="359636"/>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flipH="1">
                  <a:off x="630223" y="4418376"/>
                  <a:ext cx="23873" cy="359636"/>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flipH="1">
                  <a:off x="630220" y="4586294"/>
                  <a:ext cx="458873" cy="2174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flipH="1">
                  <a:off x="951072" y="4476846"/>
                  <a:ext cx="71398" cy="79552"/>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flipH="1">
                  <a:off x="688619" y="4638447"/>
                  <a:ext cx="72941" cy="79111"/>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flipH="1">
                  <a:off x="740331" y="4655488"/>
                  <a:ext cx="70811" cy="79111"/>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flipH="1">
                  <a:off x="-430833" y="3774692"/>
                  <a:ext cx="940812" cy="467100"/>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6" name="Google Shape;1746;p45"/>
              <p:cNvSpPr/>
              <p:nvPr/>
            </p:nvSpPr>
            <p:spPr>
              <a:xfrm>
                <a:off x="545650" y="1293100"/>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 name="Google Shape;1747;p45"/>
            <p:cNvGrpSpPr/>
            <p:nvPr/>
          </p:nvGrpSpPr>
          <p:grpSpPr>
            <a:xfrm>
              <a:off x="-1069884" y="667175"/>
              <a:ext cx="3234694" cy="2252997"/>
              <a:chOff x="5073841" y="1000275"/>
              <a:chExt cx="3234694" cy="2252997"/>
            </a:xfrm>
          </p:grpSpPr>
          <p:sp>
            <p:nvSpPr>
              <p:cNvPr id="1748" name="Google Shape;1748;p45"/>
              <p:cNvSpPr/>
              <p:nvPr/>
            </p:nvSpPr>
            <p:spPr>
              <a:xfrm>
                <a:off x="5073841" y="2299616"/>
                <a:ext cx="1415426" cy="380324"/>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7651424" y="3077173"/>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5"/>
              <p:cNvSpPr/>
              <p:nvPr/>
            </p:nvSpPr>
            <p:spPr>
              <a:xfrm>
                <a:off x="6911971" y="1000275"/>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51" name="Shape 1751"/>
        <p:cNvGrpSpPr/>
        <p:nvPr/>
      </p:nvGrpSpPr>
      <p:grpSpPr>
        <a:xfrm>
          <a:off x="0" y="0"/>
          <a:ext cx="0" cy="0"/>
          <a:chOff x="0" y="0"/>
          <a:chExt cx="0" cy="0"/>
        </a:xfrm>
      </p:grpSpPr>
      <p:sp>
        <p:nvSpPr>
          <p:cNvPr id="1752" name="Google Shape;1752;p46"/>
          <p:cNvSpPr/>
          <p:nvPr>
            <p:ph idx="2" type="pic"/>
          </p:nvPr>
        </p:nvSpPr>
        <p:spPr>
          <a:xfrm>
            <a:off x="-13550" y="-3525"/>
            <a:ext cx="9157500" cy="5143500"/>
          </a:xfrm>
          <a:prstGeom prst="rect">
            <a:avLst/>
          </a:prstGeom>
          <a:noFill/>
          <a:ln>
            <a:noFill/>
          </a:ln>
        </p:spPr>
      </p:sp>
      <p:sp>
        <p:nvSpPr>
          <p:cNvPr id="1753" name="Google Shape;1753;p46"/>
          <p:cNvSpPr txBox="1"/>
          <p:nvPr>
            <p:ph type="title"/>
          </p:nvPr>
        </p:nvSpPr>
        <p:spPr>
          <a:xfrm>
            <a:off x="720000" y="3603625"/>
            <a:ext cx="6099000" cy="1005000"/>
          </a:xfrm>
          <a:prstGeom prst="rect">
            <a:avLst/>
          </a:prstGeom>
          <a:solidFill>
            <a:schemeClr val="accent3"/>
          </a:solidFill>
        </p:spPr>
        <p:txBody>
          <a:bodyPr anchorCtr="0" anchor="ctr" bIns="91425" lIns="91425" spcFirstLastPara="1" rIns="91425" wrap="square" tIns="91425">
            <a:noAutofit/>
          </a:bodyPr>
          <a:lstStyle>
            <a:lvl1pPr lvl="0">
              <a:spcBef>
                <a:spcPts val="0"/>
              </a:spcBef>
              <a:spcAft>
                <a:spcPts val="0"/>
              </a:spcAft>
              <a:buSzPts val="3000"/>
              <a:buNone/>
              <a:defRPr>
                <a:solidFill>
                  <a:schemeClr val="lt1"/>
                </a:solidFill>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grpSp>
        <p:nvGrpSpPr>
          <p:cNvPr id="1754" name="Google Shape;1754;p46"/>
          <p:cNvGrpSpPr/>
          <p:nvPr/>
        </p:nvGrpSpPr>
        <p:grpSpPr>
          <a:xfrm>
            <a:off x="7253602" y="683900"/>
            <a:ext cx="2531246" cy="4477606"/>
            <a:chOff x="7253602" y="683900"/>
            <a:chExt cx="2531246" cy="4477606"/>
          </a:xfrm>
        </p:grpSpPr>
        <p:grpSp>
          <p:nvGrpSpPr>
            <p:cNvPr id="1755" name="Google Shape;1755;p46"/>
            <p:cNvGrpSpPr/>
            <p:nvPr/>
          </p:nvGrpSpPr>
          <p:grpSpPr>
            <a:xfrm>
              <a:off x="7253602" y="3944550"/>
              <a:ext cx="1606264" cy="1195426"/>
              <a:chOff x="5951675" y="3577056"/>
              <a:chExt cx="1387821" cy="1032855"/>
            </a:xfrm>
          </p:grpSpPr>
          <p:sp>
            <p:nvSpPr>
              <p:cNvPr id="1756" name="Google Shape;1756;p46"/>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6"/>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 name="Google Shape;1758;p46"/>
            <p:cNvGrpSpPr/>
            <p:nvPr/>
          </p:nvGrpSpPr>
          <p:grpSpPr>
            <a:xfrm>
              <a:off x="7931091" y="683900"/>
              <a:ext cx="1853757" cy="4477606"/>
              <a:chOff x="7931091" y="683900"/>
              <a:chExt cx="1853757" cy="4477606"/>
            </a:xfrm>
          </p:grpSpPr>
          <p:grpSp>
            <p:nvGrpSpPr>
              <p:cNvPr id="1759" name="Google Shape;1759;p46"/>
              <p:cNvGrpSpPr/>
              <p:nvPr/>
            </p:nvGrpSpPr>
            <p:grpSpPr>
              <a:xfrm>
                <a:off x="7931091" y="2140708"/>
                <a:ext cx="1853757" cy="3020798"/>
                <a:chOff x="525125" y="1486050"/>
                <a:chExt cx="2124163" cy="3461439"/>
              </a:xfrm>
            </p:grpSpPr>
            <p:sp>
              <p:nvSpPr>
                <p:cNvPr id="1760" name="Google Shape;1760;p46"/>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6"/>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6"/>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6"/>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6"/>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6"/>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6"/>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6"/>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6"/>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6"/>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6"/>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6"/>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6"/>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6"/>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6"/>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6"/>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6"/>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6"/>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6"/>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6"/>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6"/>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6"/>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6"/>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6"/>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6"/>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6"/>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6"/>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6"/>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6"/>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6"/>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6"/>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6"/>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6"/>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6"/>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4" name="Google Shape;1794;p46"/>
                <p:cNvGrpSpPr/>
                <p:nvPr/>
              </p:nvGrpSpPr>
              <p:grpSpPr>
                <a:xfrm>
                  <a:off x="973439" y="2819098"/>
                  <a:ext cx="174934" cy="130542"/>
                  <a:chOff x="2714005" y="3446776"/>
                  <a:chExt cx="330750" cy="246818"/>
                </a:xfrm>
              </p:grpSpPr>
              <p:sp>
                <p:nvSpPr>
                  <p:cNvPr id="1795" name="Google Shape;1795;p46"/>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6"/>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46"/>
                <p:cNvGrpSpPr/>
                <p:nvPr/>
              </p:nvGrpSpPr>
              <p:grpSpPr>
                <a:xfrm>
                  <a:off x="1640414" y="2819098"/>
                  <a:ext cx="174934" cy="130542"/>
                  <a:chOff x="2714005" y="3446776"/>
                  <a:chExt cx="330750" cy="246818"/>
                </a:xfrm>
              </p:grpSpPr>
              <p:sp>
                <p:nvSpPr>
                  <p:cNvPr id="1798" name="Google Shape;1798;p46"/>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6"/>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00" name="Google Shape;1800;p46"/>
              <p:cNvSpPr/>
              <p:nvPr/>
            </p:nvSpPr>
            <p:spPr>
              <a:xfrm>
                <a:off x="8008425" y="683900"/>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01" name="Shape 1801"/>
        <p:cNvGrpSpPr/>
        <p:nvPr/>
      </p:nvGrpSpPr>
      <p:grpSpPr>
        <a:xfrm>
          <a:off x="0" y="0"/>
          <a:ext cx="0" cy="0"/>
          <a:chOff x="0" y="0"/>
          <a:chExt cx="0" cy="0"/>
        </a:xfrm>
      </p:grpSpPr>
      <p:sp>
        <p:nvSpPr>
          <p:cNvPr id="1802" name="Google Shape;1802;p47"/>
          <p:cNvSpPr txBox="1"/>
          <p:nvPr>
            <p:ph hasCustomPrompt="1" type="title"/>
          </p:nvPr>
        </p:nvSpPr>
        <p:spPr>
          <a:xfrm>
            <a:off x="3006100" y="1367050"/>
            <a:ext cx="5194200" cy="1080600"/>
          </a:xfrm>
          <a:prstGeom prst="rect">
            <a:avLst/>
          </a:prstGeom>
          <a:solidFill>
            <a:schemeClr val="accent4"/>
          </a:solidFill>
        </p:spPr>
        <p:txBody>
          <a:bodyPr anchorCtr="0" anchor="ctr" bIns="91425" lIns="91425" spcFirstLastPara="1" rIns="91425" wrap="square" tIns="91425">
            <a:noAutofit/>
          </a:bodyPr>
          <a:lstStyle>
            <a:lvl1pPr lvl="0">
              <a:spcBef>
                <a:spcPts val="0"/>
              </a:spcBef>
              <a:spcAft>
                <a:spcPts val="0"/>
              </a:spcAft>
              <a:buSzPts val="9600"/>
              <a:buNone/>
              <a:defRPr sz="5700">
                <a:solidFill>
                  <a:schemeClr val="lt1"/>
                </a:solidFill>
                <a:latin typeface="Raleway ExtraBold"/>
                <a:ea typeface="Raleway ExtraBold"/>
                <a:cs typeface="Raleway ExtraBold"/>
                <a:sym typeface="Raleway Extra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03" name="Google Shape;1803;p47"/>
          <p:cNvSpPr txBox="1"/>
          <p:nvPr>
            <p:ph idx="1" type="subTitle"/>
          </p:nvPr>
        </p:nvSpPr>
        <p:spPr>
          <a:xfrm>
            <a:off x="3006100" y="2502050"/>
            <a:ext cx="5194200" cy="443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1804" name="Google Shape;1804;p47"/>
          <p:cNvGrpSpPr/>
          <p:nvPr/>
        </p:nvGrpSpPr>
        <p:grpSpPr>
          <a:xfrm>
            <a:off x="8505100" y="-9175"/>
            <a:ext cx="259800" cy="5165400"/>
            <a:chOff x="375950" y="-9175"/>
            <a:chExt cx="259800" cy="5165400"/>
          </a:xfrm>
        </p:grpSpPr>
        <p:cxnSp>
          <p:nvCxnSpPr>
            <p:cNvPr id="1805" name="Google Shape;1805;p47"/>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1806" name="Google Shape;1806;p47"/>
            <p:cNvSpPr/>
            <p:nvPr/>
          </p:nvSpPr>
          <p:spPr>
            <a:xfrm>
              <a:off x="375950" y="0"/>
              <a:ext cx="259800" cy="244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1807" name="Shape 1807"/>
        <p:cNvGrpSpPr/>
        <p:nvPr/>
      </p:nvGrpSpPr>
      <p:grpSpPr>
        <a:xfrm>
          <a:off x="0" y="0"/>
          <a:ext cx="0" cy="0"/>
          <a:chOff x="0" y="0"/>
          <a:chExt cx="0" cy="0"/>
        </a:xfrm>
      </p:grpSpPr>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808" name="Shape 1808"/>
        <p:cNvGrpSpPr/>
        <p:nvPr/>
      </p:nvGrpSpPr>
      <p:grpSpPr>
        <a:xfrm>
          <a:off x="0" y="0"/>
          <a:ext cx="0" cy="0"/>
          <a:chOff x="0" y="0"/>
          <a:chExt cx="0" cy="0"/>
        </a:xfrm>
      </p:grpSpPr>
      <p:sp>
        <p:nvSpPr>
          <p:cNvPr id="1809" name="Google Shape;1809;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810" name="Google Shape;1810;p49"/>
          <p:cNvSpPr txBox="1"/>
          <p:nvPr>
            <p:ph hasCustomPrompt="1" idx="2" type="title"/>
          </p:nvPr>
        </p:nvSpPr>
        <p:spPr>
          <a:xfrm>
            <a:off x="719975" y="1328472"/>
            <a:ext cx="734700" cy="6075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811" name="Google Shape;1811;p49"/>
          <p:cNvSpPr txBox="1"/>
          <p:nvPr>
            <p:ph hasCustomPrompt="1" idx="3" type="title"/>
          </p:nvPr>
        </p:nvSpPr>
        <p:spPr>
          <a:xfrm>
            <a:off x="719975" y="2914302"/>
            <a:ext cx="734700" cy="572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812" name="Google Shape;1812;p49"/>
          <p:cNvSpPr txBox="1"/>
          <p:nvPr>
            <p:ph hasCustomPrompt="1" idx="4" type="title"/>
          </p:nvPr>
        </p:nvSpPr>
        <p:spPr>
          <a:xfrm>
            <a:off x="2568925" y="1328472"/>
            <a:ext cx="734700" cy="6075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813" name="Google Shape;1813;p49"/>
          <p:cNvSpPr txBox="1"/>
          <p:nvPr>
            <p:ph hasCustomPrompt="1" idx="5" type="title"/>
          </p:nvPr>
        </p:nvSpPr>
        <p:spPr>
          <a:xfrm>
            <a:off x="2568925" y="2914302"/>
            <a:ext cx="734700" cy="572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814" name="Google Shape;1814;p49"/>
          <p:cNvSpPr txBox="1"/>
          <p:nvPr>
            <p:ph hasCustomPrompt="1" idx="6" type="title"/>
          </p:nvPr>
        </p:nvSpPr>
        <p:spPr>
          <a:xfrm>
            <a:off x="4417875" y="1328472"/>
            <a:ext cx="734700" cy="6075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815" name="Google Shape;1815;p49"/>
          <p:cNvSpPr txBox="1"/>
          <p:nvPr>
            <p:ph hasCustomPrompt="1" idx="7" type="title"/>
          </p:nvPr>
        </p:nvSpPr>
        <p:spPr>
          <a:xfrm>
            <a:off x="4417875" y="2914302"/>
            <a:ext cx="734700" cy="572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816" name="Google Shape;1816;p49"/>
          <p:cNvSpPr txBox="1"/>
          <p:nvPr>
            <p:ph idx="1" type="subTitle"/>
          </p:nvPr>
        </p:nvSpPr>
        <p:spPr>
          <a:xfrm>
            <a:off x="719975" y="198440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817" name="Google Shape;1817;p49"/>
          <p:cNvSpPr txBox="1"/>
          <p:nvPr>
            <p:ph idx="8" type="subTitle"/>
          </p:nvPr>
        </p:nvSpPr>
        <p:spPr>
          <a:xfrm>
            <a:off x="2515497" y="198440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818" name="Google Shape;1818;p49"/>
          <p:cNvSpPr txBox="1"/>
          <p:nvPr>
            <p:ph idx="9" type="subTitle"/>
          </p:nvPr>
        </p:nvSpPr>
        <p:spPr>
          <a:xfrm>
            <a:off x="4311019" y="198440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819" name="Google Shape;1819;p49"/>
          <p:cNvSpPr txBox="1"/>
          <p:nvPr>
            <p:ph idx="13" type="subTitle"/>
          </p:nvPr>
        </p:nvSpPr>
        <p:spPr>
          <a:xfrm>
            <a:off x="719975" y="357035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820" name="Google Shape;1820;p49"/>
          <p:cNvSpPr txBox="1"/>
          <p:nvPr>
            <p:ph idx="14" type="subTitle"/>
          </p:nvPr>
        </p:nvSpPr>
        <p:spPr>
          <a:xfrm>
            <a:off x="2515497" y="357035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821" name="Google Shape;1821;p49"/>
          <p:cNvSpPr txBox="1"/>
          <p:nvPr>
            <p:ph idx="15" type="subTitle"/>
          </p:nvPr>
        </p:nvSpPr>
        <p:spPr>
          <a:xfrm>
            <a:off x="4311019" y="357035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cxnSp>
        <p:nvCxnSpPr>
          <p:cNvPr id="1822" name="Google Shape;1822;p49"/>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1823" name="Google Shape;1823;p49"/>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824" name="Shape 1824"/>
        <p:cNvGrpSpPr/>
        <p:nvPr/>
      </p:nvGrpSpPr>
      <p:grpSpPr>
        <a:xfrm>
          <a:off x="0" y="0"/>
          <a:ext cx="0" cy="0"/>
          <a:chOff x="0" y="0"/>
          <a:chExt cx="0" cy="0"/>
        </a:xfrm>
      </p:grpSpPr>
      <p:sp>
        <p:nvSpPr>
          <p:cNvPr id="1825" name="Google Shape;1825;p50"/>
          <p:cNvSpPr txBox="1"/>
          <p:nvPr>
            <p:ph idx="1" type="subTitle"/>
          </p:nvPr>
        </p:nvSpPr>
        <p:spPr>
          <a:xfrm>
            <a:off x="4169650" y="1922463"/>
            <a:ext cx="4259100" cy="218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AutoNum type="arabicPeriod"/>
              <a:defRPr/>
            </a:lvl1pPr>
            <a:lvl2pPr lvl="1">
              <a:lnSpc>
                <a:spcPct val="100000"/>
              </a:lnSpc>
              <a:spcBef>
                <a:spcPts val="0"/>
              </a:spcBef>
              <a:spcAft>
                <a:spcPts val="0"/>
              </a:spcAft>
              <a:buSzPts val="1600"/>
              <a:buAutoNum type="alphaLcPeriod"/>
              <a:defRPr sz="1600"/>
            </a:lvl2pPr>
            <a:lvl3pPr lvl="2">
              <a:lnSpc>
                <a:spcPct val="100000"/>
              </a:lnSpc>
              <a:spcBef>
                <a:spcPts val="0"/>
              </a:spcBef>
              <a:spcAft>
                <a:spcPts val="0"/>
              </a:spcAft>
              <a:buSzPts val="1600"/>
              <a:buAutoNum type="romanLcPeriod"/>
              <a:defRPr sz="1600"/>
            </a:lvl3pPr>
            <a:lvl4pPr lvl="3">
              <a:lnSpc>
                <a:spcPct val="100000"/>
              </a:lnSpc>
              <a:spcBef>
                <a:spcPts val="0"/>
              </a:spcBef>
              <a:spcAft>
                <a:spcPts val="0"/>
              </a:spcAft>
              <a:buSzPts val="1600"/>
              <a:buAutoNum type="arabicPeriod"/>
              <a:defRPr sz="1600"/>
            </a:lvl4pPr>
            <a:lvl5pPr lvl="4">
              <a:lnSpc>
                <a:spcPct val="100000"/>
              </a:lnSpc>
              <a:spcBef>
                <a:spcPts val="0"/>
              </a:spcBef>
              <a:spcAft>
                <a:spcPts val="0"/>
              </a:spcAft>
              <a:buSzPts val="1600"/>
              <a:buAutoNum type="alphaLcPeriod"/>
              <a:defRPr sz="1600"/>
            </a:lvl5pPr>
            <a:lvl6pPr lvl="5">
              <a:lnSpc>
                <a:spcPct val="100000"/>
              </a:lnSpc>
              <a:spcBef>
                <a:spcPts val="0"/>
              </a:spcBef>
              <a:spcAft>
                <a:spcPts val="0"/>
              </a:spcAft>
              <a:buSzPts val="1600"/>
              <a:buAutoNum type="romanLcPeriod"/>
              <a:defRPr sz="1600"/>
            </a:lvl6pPr>
            <a:lvl7pPr lvl="6">
              <a:lnSpc>
                <a:spcPct val="100000"/>
              </a:lnSpc>
              <a:spcBef>
                <a:spcPts val="0"/>
              </a:spcBef>
              <a:spcAft>
                <a:spcPts val="0"/>
              </a:spcAft>
              <a:buSzPts val="1600"/>
              <a:buAutoNum type="arabicPeriod"/>
              <a:defRPr sz="1600"/>
            </a:lvl7pPr>
            <a:lvl8pPr lvl="7">
              <a:lnSpc>
                <a:spcPct val="100000"/>
              </a:lnSpc>
              <a:spcBef>
                <a:spcPts val="0"/>
              </a:spcBef>
              <a:spcAft>
                <a:spcPts val="0"/>
              </a:spcAft>
              <a:buSzPts val="1600"/>
              <a:buAutoNum type="alphaLcPeriod"/>
              <a:defRPr sz="1600"/>
            </a:lvl8pPr>
            <a:lvl9pPr lvl="8">
              <a:lnSpc>
                <a:spcPct val="100000"/>
              </a:lnSpc>
              <a:spcBef>
                <a:spcPts val="0"/>
              </a:spcBef>
              <a:spcAft>
                <a:spcPts val="0"/>
              </a:spcAft>
              <a:buSzPts val="1600"/>
              <a:buAutoNum type="romanLcPeriod"/>
              <a:defRPr sz="1600"/>
            </a:lvl9pPr>
          </a:lstStyle>
          <a:p/>
        </p:txBody>
      </p:sp>
      <p:sp>
        <p:nvSpPr>
          <p:cNvPr id="1826" name="Google Shape;1826;p50"/>
          <p:cNvSpPr txBox="1"/>
          <p:nvPr>
            <p:ph type="title"/>
          </p:nvPr>
        </p:nvSpPr>
        <p:spPr>
          <a:xfrm>
            <a:off x="4169650" y="849988"/>
            <a:ext cx="4259100" cy="1227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1827" name="Google Shape;1827;p50"/>
          <p:cNvGrpSpPr/>
          <p:nvPr/>
        </p:nvGrpSpPr>
        <p:grpSpPr>
          <a:xfrm>
            <a:off x="-262886" y="918517"/>
            <a:ext cx="1433705" cy="676669"/>
            <a:chOff x="8495614" y="797917"/>
            <a:chExt cx="1433705" cy="676669"/>
          </a:xfrm>
        </p:grpSpPr>
        <p:sp>
          <p:nvSpPr>
            <p:cNvPr id="1828" name="Google Shape;1828;p50"/>
            <p:cNvSpPr/>
            <p:nvPr/>
          </p:nvSpPr>
          <p:spPr>
            <a:xfrm>
              <a:off x="9327259" y="7979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0"/>
            <p:cNvSpPr/>
            <p:nvPr/>
          </p:nvSpPr>
          <p:spPr>
            <a:xfrm>
              <a:off x="8495614" y="1211810"/>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 name="Google Shape;1830;p50"/>
          <p:cNvGrpSpPr/>
          <p:nvPr/>
        </p:nvGrpSpPr>
        <p:grpSpPr>
          <a:xfrm>
            <a:off x="5888695" y="3676475"/>
            <a:ext cx="4840606" cy="2456313"/>
            <a:chOff x="5888695" y="3676475"/>
            <a:chExt cx="4840606" cy="2456313"/>
          </a:xfrm>
        </p:grpSpPr>
        <p:grpSp>
          <p:nvGrpSpPr>
            <p:cNvPr id="1831" name="Google Shape;1831;p50"/>
            <p:cNvGrpSpPr/>
            <p:nvPr/>
          </p:nvGrpSpPr>
          <p:grpSpPr>
            <a:xfrm>
              <a:off x="5888695" y="4771761"/>
              <a:ext cx="1753484" cy="1361026"/>
              <a:chOff x="3654620" y="3548886"/>
              <a:chExt cx="1753484" cy="1361026"/>
            </a:xfrm>
          </p:grpSpPr>
          <p:sp>
            <p:nvSpPr>
              <p:cNvPr id="1832" name="Google Shape;1832;p50"/>
              <p:cNvSpPr/>
              <p:nvPr/>
            </p:nvSpPr>
            <p:spPr>
              <a:xfrm>
                <a:off x="4298755" y="3957848"/>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0"/>
              <p:cNvSpPr/>
              <p:nvPr/>
            </p:nvSpPr>
            <p:spPr>
              <a:xfrm>
                <a:off x="3698583" y="3609664"/>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0"/>
              <p:cNvSpPr/>
              <p:nvPr/>
            </p:nvSpPr>
            <p:spPr>
              <a:xfrm>
                <a:off x="3876267" y="3935725"/>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0"/>
              <p:cNvSpPr/>
              <p:nvPr/>
            </p:nvSpPr>
            <p:spPr>
              <a:xfrm>
                <a:off x="3894116" y="3935725"/>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0"/>
              <p:cNvSpPr/>
              <p:nvPr/>
            </p:nvSpPr>
            <p:spPr>
              <a:xfrm>
                <a:off x="3909334" y="3943992"/>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0"/>
              <p:cNvSpPr/>
              <p:nvPr/>
            </p:nvSpPr>
            <p:spPr>
              <a:xfrm>
                <a:off x="3965791" y="3993545"/>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0"/>
              <p:cNvSpPr/>
              <p:nvPr/>
            </p:nvSpPr>
            <p:spPr>
              <a:xfrm>
                <a:off x="3654620" y="3548886"/>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0"/>
              <p:cNvSpPr/>
              <p:nvPr/>
            </p:nvSpPr>
            <p:spPr>
              <a:xfrm>
                <a:off x="3980680" y="3556495"/>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0"/>
              <p:cNvSpPr/>
              <p:nvPr/>
            </p:nvSpPr>
            <p:spPr>
              <a:xfrm>
                <a:off x="4287858" y="3927459"/>
                <a:ext cx="1120235"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0"/>
              <p:cNvSpPr/>
              <p:nvPr/>
            </p:nvSpPr>
            <p:spPr>
              <a:xfrm>
                <a:off x="3672468" y="3595808"/>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0"/>
              <p:cNvSpPr/>
              <p:nvPr/>
            </p:nvSpPr>
            <p:spPr>
              <a:xfrm>
                <a:off x="4410118" y="4095280"/>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0"/>
              <p:cNvSpPr/>
              <p:nvPr/>
            </p:nvSpPr>
            <p:spPr>
              <a:xfrm>
                <a:off x="4410118" y="4095280"/>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0"/>
              <p:cNvSpPr/>
              <p:nvPr/>
            </p:nvSpPr>
            <p:spPr>
              <a:xfrm>
                <a:off x="4553468" y="4095280"/>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0"/>
              <p:cNvSpPr/>
              <p:nvPr/>
            </p:nvSpPr>
            <p:spPr>
              <a:xfrm>
                <a:off x="4696489" y="4095280"/>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0"/>
              <p:cNvSpPr/>
              <p:nvPr/>
            </p:nvSpPr>
            <p:spPr>
              <a:xfrm>
                <a:off x="4410118" y="4205611"/>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0"/>
              <p:cNvSpPr/>
              <p:nvPr/>
            </p:nvSpPr>
            <p:spPr>
              <a:xfrm>
                <a:off x="4436515" y="4254271"/>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0"/>
              <p:cNvSpPr/>
              <p:nvPr/>
            </p:nvSpPr>
            <p:spPr>
              <a:xfrm>
                <a:off x="4476157" y="4241730"/>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0"/>
              <p:cNvSpPr/>
              <p:nvPr/>
            </p:nvSpPr>
            <p:spPr>
              <a:xfrm>
                <a:off x="4611287" y="4131587"/>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0"/>
              <p:cNvSpPr/>
              <p:nvPr/>
            </p:nvSpPr>
            <p:spPr>
              <a:xfrm>
                <a:off x="3900878" y="4389919"/>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0"/>
              <p:cNvSpPr/>
              <p:nvPr/>
            </p:nvSpPr>
            <p:spPr>
              <a:xfrm>
                <a:off x="3924505" y="4389919"/>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0"/>
              <p:cNvSpPr/>
              <p:nvPr/>
            </p:nvSpPr>
            <p:spPr>
              <a:xfrm>
                <a:off x="3949304" y="4414718"/>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0"/>
              <p:cNvSpPr/>
              <p:nvPr/>
            </p:nvSpPr>
            <p:spPr>
              <a:xfrm>
                <a:off x="3878945" y="4354269"/>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0"/>
              <p:cNvSpPr/>
              <p:nvPr/>
            </p:nvSpPr>
            <p:spPr>
              <a:xfrm>
                <a:off x="3902382" y="4772437"/>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0"/>
              <p:cNvSpPr/>
              <p:nvPr/>
            </p:nvSpPr>
            <p:spPr>
              <a:xfrm>
                <a:off x="3793696" y="4859333"/>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0"/>
              <p:cNvSpPr/>
              <p:nvPr/>
            </p:nvSpPr>
            <p:spPr>
              <a:xfrm>
                <a:off x="3841933" y="4818044"/>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0"/>
              <p:cNvSpPr/>
              <p:nvPr/>
            </p:nvSpPr>
            <p:spPr>
              <a:xfrm>
                <a:off x="3880260" y="4772437"/>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0"/>
              <p:cNvSpPr/>
              <p:nvPr/>
            </p:nvSpPr>
            <p:spPr>
              <a:xfrm>
                <a:off x="4068841" y="4596396"/>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0"/>
              <p:cNvSpPr/>
              <p:nvPr/>
            </p:nvSpPr>
            <p:spPr>
              <a:xfrm>
                <a:off x="4417023" y="4438156"/>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0"/>
              <p:cNvSpPr/>
              <p:nvPr/>
            </p:nvSpPr>
            <p:spPr>
              <a:xfrm>
                <a:off x="4417023" y="4438156"/>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0"/>
              <p:cNvSpPr/>
              <p:nvPr/>
            </p:nvSpPr>
            <p:spPr>
              <a:xfrm>
                <a:off x="4557413" y="4438156"/>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0"/>
              <p:cNvSpPr/>
              <p:nvPr/>
            </p:nvSpPr>
            <p:spPr>
              <a:xfrm>
                <a:off x="4695174" y="4438156"/>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0"/>
              <p:cNvSpPr/>
              <p:nvPr/>
            </p:nvSpPr>
            <p:spPr>
              <a:xfrm>
                <a:off x="4417023" y="4545528"/>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0"/>
              <p:cNvSpPr/>
              <p:nvPr/>
            </p:nvSpPr>
            <p:spPr>
              <a:xfrm>
                <a:off x="4459624" y="4475544"/>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0"/>
              <p:cNvSpPr/>
              <p:nvPr/>
            </p:nvSpPr>
            <p:spPr>
              <a:xfrm>
                <a:off x="4626458" y="4578876"/>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0"/>
              <p:cNvSpPr/>
              <p:nvPr/>
            </p:nvSpPr>
            <p:spPr>
              <a:xfrm>
                <a:off x="4594754" y="4589773"/>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 name="Google Shape;1867;p50"/>
            <p:cNvGrpSpPr/>
            <p:nvPr/>
          </p:nvGrpSpPr>
          <p:grpSpPr>
            <a:xfrm>
              <a:off x="7472370" y="4366034"/>
              <a:ext cx="3256931" cy="1519266"/>
              <a:chOff x="5835795" y="2345121"/>
              <a:chExt cx="3256931" cy="1519266"/>
            </a:xfrm>
          </p:grpSpPr>
          <p:sp>
            <p:nvSpPr>
              <p:cNvPr id="1868" name="Google Shape;1868;p50"/>
              <p:cNvSpPr/>
              <p:nvPr/>
            </p:nvSpPr>
            <p:spPr>
              <a:xfrm>
                <a:off x="8104263" y="3276475"/>
                <a:ext cx="988464" cy="512092"/>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869" name="Google Shape;1869;p50"/>
              <p:cNvSpPr/>
              <p:nvPr/>
            </p:nvSpPr>
            <p:spPr>
              <a:xfrm>
                <a:off x="6479930" y="2912323"/>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0"/>
              <p:cNvSpPr/>
              <p:nvPr/>
            </p:nvSpPr>
            <p:spPr>
              <a:xfrm>
                <a:off x="5879758" y="2564139"/>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0"/>
              <p:cNvSpPr/>
              <p:nvPr/>
            </p:nvSpPr>
            <p:spPr>
              <a:xfrm>
                <a:off x="6057442" y="2890200"/>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0"/>
              <p:cNvSpPr/>
              <p:nvPr/>
            </p:nvSpPr>
            <p:spPr>
              <a:xfrm>
                <a:off x="6075291" y="2890200"/>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0"/>
              <p:cNvSpPr/>
              <p:nvPr/>
            </p:nvSpPr>
            <p:spPr>
              <a:xfrm>
                <a:off x="6090509" y="2898467"/>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0"/>
              <p:cNvSpPr/>
              <p:nvPr/>
            </p:nvSpPr>
            <p:spPr>
              <a:xfrm>
                <a:off x="6146966" y="2948020"/>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0"/>
              <p:cNvSpPr/>
              <p:nvPr/>
            </p:nvSpPr>
            <p:spPr>
              <a:xfrm>
                <a:off x="5835795" y="2503361"/>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0"/>
              <p:cNvSpPr/>
              <p:nvPr/>
            </p:nvSpPr>
            <p:spPr>
              <a:xfrm>
                <a:off x="6161855" y="2510970"/>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0"/>
              <p:cNvSpPr/>
              <p:nvPr/>
            </p:nvSpPr>
            <p:spPr>
              <a:xfrm>
                <a:off x="6469033" y="2881934"/>
                <a:ext cx="1120234"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0"/>
              <p:cNvSpPr/>
              <p:nvPr/>
            </p:nvSpPr>
            <p:spPr>
              <a:xfrm>
                <a:off x="5853643" y="2550283"/>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0"/>
              <p:cNvSpPr/>
              <p:nvPr/>
            </p:nvSpPr>
            <p:spPr>
              <a:xfrm>
                <a:off x="6495148" y="2482882"/>
                <a:ext cx="147392" cy="185719"/>
              </a:xfrm>
              <a:custGeom>
                <a:rect b="b" l="l" r="r" t="t"/>
                <a:pathLst>
                  <a:path extrusionOk="0" h="3954" w="3138">
                    <a:moveTo>
                      <a:pt x="0" y="1"/>
                    </a:moveTo>
                    <a:lnTo>
                      <a:pt x="0" y="3953"/>
                    </a:lnTo>
                    <a:lnTo>
                      <a:pt x="3137" y="3953"/>
                    </a:lnTo>
                    <a:lnTo>
                      <a:pt x="3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0"/>
              <p:cNvSpPr/>
              <p:nvPr/>
            </p:nvSpPr>
            <p:spPr>
              <a:xfrm>
                <a:off x="6399988" y="2478608"/>
                <a:ext cx="95208" cy="189994"/>
              </a:xfrm>
              <a:custGeom>
                <a:rect b="b" l="l" r="r" t="t"/>
                <a:pathLst>
                  <a:path extrusionOk="0" h="4045" w="2027">
                    <a:moveTo>
                      <a:pt x="1851" y="92"/>
                    </a:moveTo>
                    <a:lnTo>
                      <a:pt x="1851" y="92"/>
                    </a:lnTo>
                    <a:lnTo>
                      <a:pt x="1" y="0"/>
                    </a:lnTo>
                    <a:lnTo>
                      <a:pt x="1" y="1702"/>
                    </a:lnTo>
                    <a:lnTo>
                      <a:pt x="2026" y="4044"/>
                    </a:lnTo>
                    <a:lnTo>
                      <a:pt x="2026" y="9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0"/>
              <p:cNvSpPr/>
              <p:nvPr/>
            </p:nvSpPr>
            <p:spPr>
              <a:xfrm>
                <a:off x="6389091" y="2438637"/>
                <a:ext cx="97839" cy="44293"/>
              </a:xfrm>
              <a:custGeom>
                <a:rect b="b" l="l" r="r" t="t"/>
                <a:pathLst>
                  <a:path extrusionOk="0" h="943" w="2083">
                    <a:moveTo>
                      <a:pt x="2083" y="64"/>
                    </a:moveTo>
                    <a:lnTo>
                      <a:pt x="1" y="0"/>
                    </a:lnTo>
                    <a:lnTo>
                      <a:pt x="1" y="851"/>
                    </a:lnTo>
                    <a:lnTo>
                      <a:pt x="2083" y="94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0"/>
              <p:cNvSpPr/>
              <p:nvPr/>
            </p:nvSpPr>
            <p:spPr>
              <a:xfrm>
                <a:off x="6486881" y="2441596"/>
                <a:ext cx="172145" cy="41334"/>
              </a:xfrm>
              <a:custGeom>
                <a:rect b="b" l="l" r="r" t="t"/>
                <a:pathLst>
                  <a:path extrusionOk="0" h="880" w="3665">
                    <a:moveTo>
                      <a:pt x="1" y="880"/>
                    </a:moveTo>
                    <a:lnTo>
                      <a:pt x="3665" y="880"/>
                    </a:lnTo>
                    <a:lnTo>
                      <a:pt x="366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0"/>
              <p:cNvSpPr/>
              <p:nvPr/>
            </p:nvSpPr>
            <p:spPr>
              <a:xfrm>
                <a:off x="7014109" y="2423748"/>
                <a:ext cx="243492" cy="310894"/>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0"/>
              <p:cNvSpPr/>
              <p:nvPr/>
            </p:nvSpPr>
            <p:spPr>
              <a:xfrm>
                <a:off x="6870713" y="2565455"/>
                <a:ext cx="143446" cy="169186"/>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0"/>
              <p:cNvSpPr/>
              <p:nvPr/>
            </p:nvSpPr>
            <p:spPr>
              <a:xfrm>
                <a:off x="6779874" y="2345121"/>
                <a:ext cx="549408" cy="224376"/>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0"/>
              <p:cNvSpPr/>
              <p:nvPr/>
            </p:nvSpPr>
            <p:spPr>
              <a:xfrm>
                <a:off x="6779874" y="2467711"/>
                <a:ext cx="57867" cy="67402"/>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0"/>
              <p:cNvSpPr/>
              <p:nvPr/>
            </p:nvSpPr>
            <p:spPr>
              <a:xfrm>
                <a:off x="6779874" y="2535065"/>
                <a:ext cx="232642" cy="34429"/>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0"/>
              <p:cNvSpPr/>
              <p:nvPr/>
            </p:nvSpPr>
            <p:spPr>
              <a:xfrm>
                <a:off x="7141959" y="2407262"/>
                <a:ext cx="158242" cy="162234"/>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0"/>
              <p:cNvSpPr/>
              <p:nvPr/>
            </p:nvSpPr>
            <p:spPr>
              <a:xfrm>
                <a:off x="6779874" y="2345121"/>
                <a:ext cx="378625" cy="189994"/>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0"/>
              <p:cNvSpPr/>
              <p:nvPr/>
            </p:nvSpPr>
            <p:spPr>
              <a:xfrm>
                <a:off x="7070237" y="2537743"/>
                <a:ext cx="144762" cy="156927"/>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0"/>
              <p:cNvSpPr/>
              <p:nvPr/>
            </p:nvSpPr>
            <p:spPr>
              <a:xfrm>
                <a:off x="7070237" y="2537743"/>
                <a:ext cx="125598" cy="156927"/>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0"/>
              <p:cNvSpPr/>
              <p:nvPr/>
            </p:nvSpPr>
            <p:spPr>
              <a:xfrm>
                <a:off x="7104947" y="2564468"/>
                <a:ext cx="47956" cy="51949"/>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0"/>
              <p:cNvSpPr/>
              <p:nvPr/>
            </p:nvSpPr>
            <p:spPr>
              <a:xfrm>
                <a:off x="7100626" y="2600306"/>
                <a:ext cx="46970" cy="51761"/>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0"/>
              <p:cNvSpPr/>
              <p:nvPr/>
            </p:nvSpPr>
            <p:spPr>
              <a:xfrm>
                <a:off x="6591293" y="3049755"/>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0"/>
              <p:cNvSpPr/>
              <p:nvPr/>
            </p:nvSpPr>
            <p:spPr>
              <a:xfrm>
                <a:off x="6591293" y="3049755"/>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0"/>
              <p:cNvSpPr/>
              <p:nvPr/>
            </p:nvSpPr>
            <p:spPr>
              <a:xfrm>
                <a:off x="6734643" y="3049755"/>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0"/>
              <p:cNvSpPr/>
              <p:nvPr/>
            </p:nvSpPr>
            <p:spPr>
              <a:xfrm>
                <a:off x="6877664" y="3049755"/>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0"/>
              <p:cNvSpPr/>
              <p:nvPr/>
            </p:nvSpPr>
            <p:spPr>
              <a:xfrm>
                <a:off x="6591293" y="3160086"/>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0"/>
              <p:cNvSpPr/>
              <p:nvPr/>
            </p:nvSpPr>
            <p:spPr>
              <a:xfrm>
                <a:off x="6617690" y="3208746"/>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0"/>
              <p:cNvSpPr/>
              <p:nvPr/>
            </p:nvSpPr>
            <p:spPr>
              <a:xfrm>
                <a:off x="6657332" y="3196205"/>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0"/>
              <p:cNvSpPr/>
              <p:nvPr/>
            </p:nvSpPr>
            <p:spPr>
              <a:xfrm>
                <a:off x="6792462" y="3086062"/>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0"/>
              <p:cNvSpPr/>
              <p:nvPr/>
            </p:nvSpPr>
            <p:spPr>
              <a:xfrm>
                <a:off x="6082053" y="3344394"/>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0"/>
              <p:cNvSpPr/>
              <p:nvPr/>
            </p:nvSpPr>
            <p:spPr>
              <a:xfrm>
                <a:off x="6105680" y="3344394"/>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0"/>
              <p:cNvSpPr/>
              <p:nvPr/>
            </p:nvSpPr>
            <p:spPr>
              <a:xfrm>
                <a:off x="6130479" y="3369193"/>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0"/>
              <p:cNvSpPr/>
              <p:nvPr/>
            </p:nvSpPr>
            <p:spPr>
              <a:xfrm>
                <a:off x="6060120" y="3308744"/>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0"/>
              <p:cNvSpPr/>
              <p:nvPr/>
            </p:nvSpPr>
            <p:spPr>
              <a:xfrm>
                <a:off x="6083557" y="3726912"/>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0"/>
              <p:cNvSpPr/>
              <p:nvPr/>
            </p:nvSpPr>
            <p:spPr>
              <a:xfrm>
                <a:off x="5974871" y="3813808"/>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0"/>
              <p:cNvSpPr/>
              <p:nvPr/>
            </p:nvSpPr>
            <p:spPr>
              <a:xfrm>
                <a:off x="6023108" y="3772519"/>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0"/>
              <p:cNvSpPr/>
              <p:nvPr/>
            </p:nvSpPr>
            <p:spPr>
              <a:xfrm>
                <a:off x="6061435" y="3726912"/>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0"/>
              <p:cNvSpPr/>
              <p:nvPr/>
            </p:nvSpPr>
            <p:spPr>
              <a:xfrm>
                <a:off x="6250016" y="3550871"/>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0"/>
              <p:cNvSpPr/>
              <p:nvPr/>
            </p:nvSpPr>
            <p:spPr>
              <a:xfrm>
                <a:off x="7000206" y="3279670"/>
                <a:ext cx="477732" cy="578107"/>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0"/>
              <p:cNvSpPr/>
              <p:nvPr/>
            </p:nvSpPr>
            <p:spPr>
              <a:xfrm>
                <a:off x="7477882" y="3279670"/>
                <a:ext cx="589051" cy="578107"/>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0"/>
              <p:cNvSpPr/>
              <p:nvPr/>
            </p:nvSpPr>
            <p:spPr>
              <a:xfrm>
                <a:off x="7576987" y="3486100"/>
                <a:ext cx="401734" cy="371674"/>
              </a:xfrm>
              <a:custGeom>
                <a:rect b="b" l="l" r="r" t="t"/>
                <a:pathLst>
                  <a:path extrusionOk="0" h="7913" w="8553">
                    <a:moveTo>
                      <a:pt x="0" y="7913"/>
                    </a:moveTo>
                    <a:lnTo>
                      <a:pt x="8553" y="7913"/>
                    </a:lnTo>
                    <a:lnTo>
                      <a:pt x="8553" y="1"/>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0"/>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0"/>
              <p:cNvSpPr/>
              <p:nvPr/>
            </p:nvSpPr>
            <p:spPr>
              <a:xfrm>
                <a:off x="7461349" y="2981039"/>
                <a:ext cx="642925" cy="298682"/>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0"/>
              <p:cNvSpPr/>
              <p:nvPr/>
            </p:nvSpPr>
            <p:spPr>
              <a:xfrm>
                <a:off x="7099311" y="3424335"/>
                <a:ext cx="298682" cy="120948"/>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0"/>
              <p:cNvSpPr/>
              <p:nvPr/>
            </p:nvSpPr>
            <p:spPr>
              <a:xfrm>
                <a:off x="7121434" y="3424335"/>
                <a:ext cx="276559" cy="120948"/>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0"/>
              <p:cNvSpPr/>
              <p:nvPr/>
            </p:nvSpPr>
            <p:spPr>
              <a:xfrm>
                <a:off x="7166712" y="3424335"/>
                <a:ext cx="74354" cy="120948"/>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0"/>
              <p:cNvSpPr/>
              <p:nvPr/>
            </p:nvSpPr>
            <p:spPr>
              <a:xfrm>
                <a:off x="7209313" y="3424335"/>
                <a:ext cx="74400" cy="120948"/>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0"/>
              <p:cNvSpPr/>
              <p:nvPr/>
            </p:nvSpPr>
            <p:spPr>
              <a:xfrm>
                <a:off x="6598198" y="3392631"/>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0"/>
              <p:cNvSpPr/>
              <p:nvPr/>
            </p:nvSpPr>
            <p:spPr>
              <a:xfrm>
                <a:off x="6598198" y="3392631"/>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0"/>
              <p:cNvSpPr/>
              <p:nvPr/>
            </p:nvSpPr>
            <p:spPr>
              <a:xfrm>
                <a:off x="6738588" y="3392631"/>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0"/>
              <p:cNvSpPr/>
              <p:nvPr/>
            </p:nvSpPr>
            <p:spPr>
              <a:xfrm>
                <a:off x="6876349" y="3392631"/>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0"/>
              <p:cNvSpPr/>
              <p:nvPr/>
            </p:nvSpPr>
            <p:spPr>
              <a:xfrm>
                <a:off x="6598198" y="3500003"/>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0"/>
              <p:cNvSpPr/>
              <p:nvPr/>
            </p:nvSpPr>
            <p:spPr>
              <a:xfrm>
                <a:off x="6640799" y="3430019"/>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0"/>
              <p:cNvSpPr/>
              <p:nvPr/>
            </p:nvSpPr>
            <p:spPr>
              <a:xfrm>
                <a:off x="6807633" y="3533351"/>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0"/>
              <p:cNvSpPr/>
              <p:nvPr/>
            </p:nvSpPr>
            <p:spPr>
              <a:xfrm>
                <a:off x="6775929" y="3544248"/>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0"/>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9" name="Google Shape;1929;p50"/>
            <p:cNvSpPr/>
            <p:nvPr/>
          </p:nvSpPr>
          <p:spPr>
            <a:xfrm>
              <a:off x="8246923" y="367647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930" name="Google Shape;1930;p50"/>
            <p:cNvGrpSpPr/>
            <p:nvPr/>
          </p:nvGrpSpPr>
          <p:grpSpPr>
            <a:xfrm>
              <a:off x="6803476" y="4706765"/>
              <a:ext cx="916239" cy="681891"/>
              <a:chOff x="5951675" y="3577056"/>
              <a:chExt cx="1387821" cy="1032855"/>
            </a:xfrm>
          </p:grpSpPr>
          <p:sp>
            <p:nvSpPr>
              <p:cNvPr id="1931" name="Google Shape;1931;p50"/>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0"/>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933" name="Google Shape;1933;p50"/>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1934" name="Google Shape;1934;p50"/>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1935" name="Shape 1935"/>
        <p:cNvGrpSpPr/>
        <p:nvPr/>
      </p:nvGrpSpPr>
      <p:grpSpPr>
        <a:xfrm>
          <a:off x="0" y="0"/>
          <a:ext cx="0" cy="0"/>
          <a:chOff x="0" y="0"/>
          <a:chExt cx="0" cy="0"/>
        </a:xfrm>
      </p:grpSpPr>
      <p:sp>
        <p:nvSpPr>
          <p:cNvPr id="1936" name="Google Shape;1936;p51"/>
          <p:cNvSpPr txBox="1"/>
          <p:nvPr>
            <p:ph idx="1" type="subTitle"/>
          </p:nvPr>
        </p:nvSpPr>
        <p:spPr>
          <a:xfrm>
            <a:off x="715100" y="1017725"/>
            <a:ext cx="7704000" cy="966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Char char="●"/>
              <a:defRPr/>
            </a:lvl1pPr>
            <a:lvl2pPr lvl="1">
              <a:lnSpc>
                <a:spcPct val="100000"/>
              </a:lnSpc>
              <a:spcBef>
                <a:spcPts val="0"/>
              </a:spcBef>
              <a:spcAft>
                <a:spcPts val="0"/>
              </a:spcAft>
              <a:buSzPts val="1600"/>
              <a:buChar char="○"/>
              <a:defRPr sz="1600"/>
            </a:lvl2pPr>
            <a:lvl3pPr lvl="2">
              <a:lnSpc>
                <a:spcPct val="100000"/>
              </a:lnSpc>
              <a:spcBef>
                <a:spcPts val="0"/>
              </a:spcBef>
              <a:spcAft>
                <a:spcPts val="0"/>
              </a:spcAft>
              <a:buSzPts val="1600"/>
              <a:buChar char="■"/>
              <a:defRPr sz="1600"/>
            </a:lvl3pPr>
            <a:lvl4pPr lvl="3">
              <a:lnSpc>
                <a:spcPct val="100000"/>
              </a:lnSpc>
              <a:spcBef>
                <a:spcPts val="0"/>
              </a:spcBef>
              <a:spcAft>
                <a:spcPts val="0"/>
              </a:spcAft>
              <a:buSzPts val="1600"/>
              <a:buChar char="●"/>
              <a:defRPr sz="1600"/>
            </a:lvl4pPr>
            <a:lvl5pPr lvl="4">
              <a:lnSpc>
                <a:spcPct val="100000"/>
              </a:lnSpc>
              <a:spcBef>
                <a:spcPts val="0"/>
              </a:spcBef>
              <a:spcAft>
                <a:spcPts val="0"/>
              </a:spcAft>
              <a:buSzPts val="1600"/>
              <a:buChar char="○"/>
              <a:defRPr sz="1600"/>
            </a:lvl5pPr>
            <a:lvl6pPr lvl="5">
              <a:lnSpc>
                <a:spcPct val="100000"/>
              </a:lnSpc>
              <a:spcBef>
                <a:spcPts val="0"/>
              </a:spcBef>
              <a:spcAft>
                <a:spcPts val="0"/>
              </a:spcAft>
              <a:buSzPts val="1600"/>
              <a:buChar char="■"/>
              <a:defRPr sz="1600"/>
            </a:lvl6pPr>
            <a:lvl7pPr lvl="6">
              <a:lnSpc>
                <a:spcPct val="100000"/>
              </a:lnSpc>
              <a:spcBef>
                <a:spcPts val="0"/>
              </a:spcBef>
              <a:spcAft>
                <a:spcPts val="0"/>
              </a:spcAft>
              <a:buSzPts val="1600"/>
              <a:buChar char="●"/>
              <a:defRPr sz="1600"/>
            </a:lvl7pPr>
            <a:lvl8pPr lvl="7">
              <a:lnSpc>
                <a:spcPct val="100000"/>
              </a:lnSpc>
              <a:spcBef>
                <a:spcPts val="0"/>
              </a:spcBef>
              <a:spcAft>
                <a:spcPts val="0"/>
              </a:spcAft>
              <a:buSzPts val="1600"/>
              <a:buChar char="○"/>
              <a:defRPr sz="1600"/>
            </a:lvl8pPr>
            <a:lvl9pPr lvl="8">
              <a:lnSpc>
                <a:spcPct val="100000"/>
              </a:lnSpc>
              <a:spcBef>
                <a:spcPts val="0"/>
              </a:spcBef>
              <a:spcAft>
                <a:spcPts val="0"/>
              </a:spcAft>
              <a:buClr>
                <a:schemeClr val="dk1"/>
              </a:buClr>
              <a:buSzPts val="1600"/>
              <a:buChar char="■"/>
              <a:defRPr sz="1600">
                <a:solidFill>
                  <a:schemeClr val="dk1"/>
                </a:solidFill>
              </a:defRPr>
            </a:lvl9pPr>
          </a:lstStyle>
          <a:p/>
        </p:txBody>
      </p:sp>
      <p:sp>
        <p:nvSpPr>
          <p:cNvPr id="1937" name="Google Shape;1937;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cxnSp>
        <p:nvCxnSpPr>
          <p:cNvPr id="1938" name="Google Shape;1938;p51"/>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1939" name="Google Shape;1939;p51"/>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940" name="Google Shape;1940;p51"/>
          <p:cNvGrpSpPr/>
          <p:nvPr/>
        </p:nvGrpSpPr>
        <p:grpSpPr>
          <a:xfrm>
            <a:off x="8324959" y="918517"/>
            <a:ext cx="1108219" cy="676669"/>
            <a:chOff x="8662259" y="797917"/>
            <a:chExt cx="1108219" cy="676669"/>
          </a:xfrm>
        </p:grpSpPr>
        <p:sp>
          <p:nvSpPr>
            <p:cNvPr id="1941" name="Google Shape;1941;p51"/>
            <p:cNvSpPr/>
            <p:nvPr/>
          </p:nvSpPr>
          <p:spPr>
            <a:xfrm>
              <a:off x="8662259" y="7979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1"/>
            <p:cNvSpPr/>
            <p:nvPr/>
          </p:nvSpPr>
          <p:spPr>
            <a:xfrm>
              <a:off x="8792489" y="1211810"/>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
    <p:spTree>
      <p:nvGrpSpPr>
        <p:cNvPr id="1943" name="Shape 1943"/>
        <p:cNvGrpSpPr/>
        <p:nvPr/>
      </p:nvGrpSpPr>
      <p:grpSpPr>
        <a:xfrm>
          <a:off x="0" y="0"/>
          <a:ext cx="0" cy="0"/>
          <a:chOff x="0" y="0"/>
          <a:chExt cx="0" cy="0"/>
        </a:xfrm>
      </p:grpSpPr>
      <p:sp>
        <p:nvSpPr>
          <p:cNvPr id="1944" name="Google Shape;1944;p52"/>
          <p:cNvSpPr txBox="1"/>
          <p:nvPr>
            <p:ph idx="1" type="subTitle"/>
          </p:nvPr>
        </p:nvSpPr>
        <p:spPr>
          <a:xfrm>
            <a:off x="715100" y="1017725"/>
            <a:ext cx="5154900" cy="283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Char char="●"/>
              <a:defRPr/>
            </a:lvl1pPr>
            <a:lvl2pPr lvl="1">
              <a:lnSpc>
                <a:spcPct val="100000"/>
              </a:lnSpc>
              <a:spcBef>
                <a:spcPts val="0"/>
              </a:spcBef>
              <a:spcAft>
                <a:spcPts val="0"/>
              </a:spcAft>
              <a:buSzPts val="1600"/>
              <a:buChar char="○"/>
              <a:defRPr sz="1600"/>
            </a:lvl2pPr>
            <a:lvl3pPr lvl="2">
              <a:lnSpc>
                <a:spcPct val="100000"/>
              </a:lnSpc>
              <a:spcBef>
                <a:spcPts val="0"/>
              </a:spcBef>
              <a:spcAft>
                <a:spcPts val="0"/>
              </a:spcAft>
              <a:buSzPts val="1600"/>
              <a:buChar char="■"/>
              <a:defRPr sz="1600"/>
            </a:lvl3pPr>
            <a:lvl4pPr lvl="3">
              <a:lnSpc>
                <a:spcPct val="100000"/>
              </a:lnSpc>
              <a:spcBef>
                <a:spcPts val="0"/>
              </a:spcBef>
              <a:spcAft>
                <a:spcPts val="0"/>
              </a:spcAft>
              <a:buSzPts val="1600"/>
              <a:buChar char="●"/>
              <a:defRPr sz="1600"/>
            </a:lvl4pPr>
            <a:lvl5pPr lvl="4">
              <a:lnSpc>
                <a:spcPct val="100000"/>
              </a:lnSpc>
              <a:spcBef>
                <a:spcPts val="0"/>
              </a:spcBef>
              <a:spcAft>
                <a:spcPts val="0"/>
              </a:spcAft>
              <a:buSzPts val="1600"/>
              <a:buChar char="○"/>
              <a:defRPr sz="1600"/>
            </a:lvl5pPr>
            <a:lvl6pPr lvl="5">
              <a:lnSpc>
                <a:spcPct val="100000"/>
              </a:lnSpc>
              <a:spcBef>
                <a:spcPts val="0"/>
              </a:spcBef>
              <a:spcAft>
                <a:spcPts val="0"/>
              </a:spcAft>
              <a:buSzPts val="1600"/>
              <a:buChar char="■"/>
              <a:defRPr sz="1600"/>
            </a:lvl6pPr>
            <a:lvl7pPr lvl="6">
              <a:lnSpc>
                <a:spcPct val="100000"/>
              </a:lnSpc>
              <a:spcBef>
                <a:spcPts val="0"/>
              </a:spcBef>
              <a:spcAft>
                <a:spcPts val="0"/>
              </a:spcAft>
              <a:buSzPts val="1600"/>
              <a:buChar char="●"/>
              <a:defRPr sz="1600"/>
            </a:lvl7pPr>
            <a:lvl8pPr lvl="7">
              <a:lnSpc>
                <a:spcPct val="100000"/>
              </a:lnSpc>
              <a:spcBef>
                <a:spcPts val="0"/>
              </a:spcBef>
              <a:spcAft>
                <a:spcPts val="0"/>
              </a:spcAft>
              <a:buSzPts val="1600"/>
              <a:buChar char="○"/>
              <a:defRPr sz="1600"/>
            </a:lvl8pPr>
            <a:lvl9pPr lvl="8">
              <a:lnSpc>
                <a:spcPct val="100000"/>
              </a:lnSpc>
              <a:spcBef>
                <a:spcPts val="0"/>
              </a:spcBef>
              <a:spcAft>
                <a:spcPts val="0"/>
              </a:spcAft>
              <a:buClr>
                <a:schemeClr val="dk1"/>
              </a:buClr>
              <a:buSzPts val="1600"/>
              <a:buChar char="■"/>
              <a:defRPr sz="1600">
                <a:solidFill>
                  <a:schemeClr val="dk1"/>
                </a:solidFill>
              </a:defRPr>
            </a:lvl9pPr>
          </a:lstStyle>
          <a:p/>
        </p:txBody>
      </p:sp>
      <p:sp>
        <p:nvSpPr>
          <p:cNvPr id="1945" name="Google Shape;1945;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cxnSp>
        <p:nvCxnSpPr>
          <p:cNvPr id="1946" name="Google Shape;1946;p52"/>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1947" name="Google Shape;1947;p52"/>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948" name="Google Shape;1948;p52"/>
          <p:cNvGrpSpPr/>
          <p:nvPr/>
        </p:nvGrpSpPr>
        <p:grpSpPr>
          <a:xfrm>
            <a:off x="7939901" y="817085"/>
            <a:ext cx="1409242" cy="535527"/>
            <a:chOff x="8277201" y="696485"/>
            <a:chExt cx="1409242" cy="535527"/>
          </a:xfrm>
        </p:grpSpPr>
        <p:sp>
          <p:nvSpPr>
            <p:cNvPr id="1949" name="Google Shape;1949;p52"/>
            <p:cNvSpPr/>
            <p:nvPr/>
          </p:nvSpPr>
          <p:spPr>
            <a:xfrm>
              <a:off x="9084384" y="107066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2"/>
            <p:cNvSpPr/>
            <p:nvPr/>
          </p:nvSpPr>
          <p:spPr>
            <a:xfrm>
              <a:off x="8277201" y="696485"/>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951" name="Shape 1951"/>
        <p:cNvGrpSpPr/>
        <p:nvPr/>
      </p:nvGrpSpPr>
      <p:grpSpPr>
        <a:xfrm>
          <a:off x="0" y="0"/>
          <a:ext cx="0" cy="0"/>
          <a:chOff x="0" y="0"/>
          <a:chExt cx="0" cy="0"/>
        </a:xfrm>
      </p:grpSpPr>
      <p:sp>
        <p:nvSpPr>
          <p:cNvPr id="1952" name="Google Shape;1952;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53" name="Google Shape;1953;p53"/>
          <p:cNvSpPr txBox="1"/>
          <p:nvPr>
            <p:ph idx="1" type="subTitle"/>
          </p:nvPr>
        </p:nvSpPr>
        <p:spPr>
          <a:xfrm>
            <a:off x="714975" y="2362725"/>
            <a:ext cx="2461800" cy="4182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54" name="Google Shape;1954;p53"/>
          <p:cNvSpPr txBox="1"/>
          <p:nvPr>
            <p:ph idx="2" type="subTitle"/>
          </p:nvPr>
        </p:nvSpPr>
        <p:spPr>
          <a:xfrm>
            <a:off x="714975" y="2702275"/>
            <a:ext cx="2461800" cy="1000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955" name="Google Shape;1955;p53"/>
          <p:cNvSpPr txBox="1"/>
          <p:nvPr>
            <p:ph idx="3" type="subTitle"/>
          </p:nvPr>
        </p:nvSpPr>
        <p:spPr>
          <a:xfrm>
            <a:off x="3336098" y="2702275"/>
            <a:ext cx="2461800" cy="1000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956" name="Google Shape;1956;p53"/>
          <p:cNvSpPr txBox="1"/>
          <p:nvPr>
            <p:ph idx="4" type="subTitle"/>
          </p:nvPr>
        </p:nvSpPr>
        <p:spPr>
          <a:xfrm>
            <a:off x="5957249" y="2702275"/>
            <a:ext cx="2461800" cy="1000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957" name="Google Shape;1957;p53"/>
          <p:cNvSpPr txBox="1"/>
          <p:nvPr>
            <p:ph idx="5" type="subTitle"/>
          </p:nvPr>
        </p:nvSpPr>
        <p:spPr>
          <a:xfrm>
            <a:off x="3336096" y="2362725"/>
            <a:ext cx="2461800" cy="4182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58" name="Google Shape;1958;p53"/>
          <p:cNvSpPr txBox="1"/>
          <p:nvPr>
            <p:ph idx="6" type="subTitle"/>
          </p:nvPr>
        </p:nvSpPr>
        <p:spPr>
          <a:xfrm>
            <a:off x="5957246" y="2362725"/>
            <a:ext cx="2461800" cy="4182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959" name="Google Shape;1959;p53"/>
          <p:cNvGrpSpPr/>
          <p:nvPr/>
        </p:nvGrpSpPr>
        <p:grpSpPr>
          <a:xfrm>
            <a:off x="-140753" y="3654800"/>
            <a:ext cx="3343819" cy="2866383"/>
            <a:chOff x="-140753" y="3620700"/>
            <a:chExt cx="3343819" cy="2866383"/>
          </a:xfrm>
        </p:grpSpPr>
        <p:sp>
          <p:nvSpPr>
            <p:cNvPr id="1960" name="Google Shape;1960;p53"/>
            <p:cNvSpPr/>
            <p:nvPr/>
          </p:nvSpPr>
          <p:spPr>
            <a:xfrm>
              <a:off x="-140753" y="4631412"/>
              <a:ext cx="988464" cy="512092"/>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1961" name="Google Shape;1961;p53"/>
            <p:cNvGrpSpPr/>
            <p:nvPr/>
          </p:nvGrpSpPr>
          <p:grpSpPr>
            <a:xfrm flipH="1">
              <a:off x="191261" y="4316655"/>
              <a:ext cx="1138764" cy="1855677"/>
              <a:chOff x="525125" y="1486050"/>
              <a:chExt cx="2124163" cy="3461439"/>
            </a:xfrm>
          </p:grpSpPr>
          <p:sp>
            <p:nvSpPr>
              <p:cNvPr id="1962" name="Google Shape;1962;p53"/>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3"/>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3"/>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3"/>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3"/>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3"/>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3"/>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3"/>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3"/>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3"/>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3"/>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3"/>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3"/>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3"/>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3"/>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3"/>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3"/>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3"/>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3"/>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3"/>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3"/>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3"/>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3"/>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3"/>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3"/>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3"/>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3"/>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3"/>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3"/>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3"/>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3"/>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3"/>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3"/>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3"/>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6" name="Google Shape;1996;p53"/>
              <p:cNvGrpSpPr/>
              <p:nvPr/>
            </p:nvGrpSpPr>
            <p:grpSpPr>
              <a:xfrm>
                <a:off x="973439" y="2819098"/>
                <a:ext cx="174934" cy="130542"/>
                <a:chOff x="2714005" y="3446776"/>
                <a:chExt cx="330750" cy="246818"/>
              </a:xfrm>
            </p:grpSpPr>
            <p:sp>
              <p:nvSpPr>
                <p:cNvPr id="1997" name="Google Shape;1997;p53"/>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3"/>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 name="Google Shape;1999;p53"/>
              <p:cNvGrpSpPr/>
              <p:nvPr/>
            </p:nvGrpSpPr>
            <p:grpSpPr>
              <a:xfrm>
                <a:off x="1640414" y="2819098"/>
                <a:ext cx="174934" cy="130542"/>
                <a:chOff x="2714005" y="3446776"/>
                <a:chExt cx="330750" cy="246818"/>
              </a:xfrm>
            </p:grpSpPr>
            <p:sp>
              <p:nvSpPr>
                <p:cNvPr id="2000" name="Google Shape;2000;p53"/>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3"/>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02" name="Google Shape;2002;p53"/>
            <p:cNvSpPr/>
            <p:nvPr/>
          </p:nvSpPr>
          <p:spPr>
            <a:xfrm flipH="1">
              <a:off x="533119" y="36207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003" name="Google Shape;2003;p53"/>
            <p:cNvGrpSpPr/>
            <p:nvPr/>
          </p:nvGrpSpPr>
          <p:grpSpPr>
            <a:xfrm flipH="1">
              <a:off x="1376499" y="4631405"/>
              <a:ext cx="1138764" cy="1855677"/>
              <a:chOff x="525125" y="1486050"/>
              <a:chExt cx="2124163" cy="3461439"/>
            </a:xfrm>
          </p:grpSpPr>
          <p:sp>
            <p:nvSpPr>
              <p:cNvPr id="2004" name="Google Shape;2004;p53"/>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3"/>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3"/>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3"/>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3"/>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3"/>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3"/>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3"/>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3"/>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3"/>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3"/>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3"/>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3"/>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3"/>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3"/>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3"/>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3"/>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3"/>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3"/>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3"/>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3"/>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3"/>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3"/>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3"/>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3"/>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3"/>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3"/>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3"/>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3"/>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3"/>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3"/>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3"/>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3"/>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8" name="Google Shape;2038;p53"/>
              <p:cNvGrpSpPr/>
              <p:nvPr/>
            </p:nvGrpSpPr>
            <p:grpSpPr>
              <a:xfrm>
                <a:off x="973439" y="2819098"/>
                <a:ext cx="174934" cy="130542"/>
                <a:chOff x="2714005" y="3446776"/>
                <a:chExt cx="330750" cy="246818"/>
              </a:xfrm>
            </p:grpSpPr>
            <p:sp>
              <p:nvSpPr>
                <p:cNvPr id="2039" name="Google Shape;2039;p53"/>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3"/>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 name="Google Shape;2041;p53"/>
              <p:cNvGrpSpPr/>
              <p:nvPr/>
            </p:nvGrpSpPr>
            <p:grpSpPr>
              <a:xfrm>
                <a:off x="1640414" y="2819098"/>
                <a:ext cx="174934" cy="130542"/>
                <a:chOff x="2714005" y="3446776"/>
                <a:chExt cx="330750" cy="246818"/>
              </a:xfrm>
            </p:grpSpPr>
            <p:sp>
              <p:nvSpPr>
                <p:cNvPr id="2042" name="Google Shape;2042;p53"/>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3"/>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44" name="Google Shape;2044;p53"/>
            <p:cNvGrpSpPr/>
            <p:nvPr/>
          </p:nvGrpSpPr>
          <p:grpSpPr>
            <a:xfrm>
              <a:off x="2286826" y="4817190"/>
              <a:ext cx="916239" cy="681891"/>
              <a:chOff x="5951675" y="3577056"/>
              <a:chExt cx="1387821" cy="1032855"/>
            </a:xfrm>
          </p:grpSpPr>
          <p:sp>
            <p:nvSpPr>
              <p:cNvPr id="2045" name="Google Shape;2045;p53"/>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3"/>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47" name="Google Shape;2047;p53"/>
          <p:cNvGrpSpPr/>
          <p:nvPr/>
        </p:nvGrpSpPr>
        <p:grpSpPr>
          <a:xfrm>
            <a:off x="8076651" y="805648"/>
            <a:ext cx="1207342" cy="548414"/>
            <a:chOff x="8927226" y="727348"/>
            <a:chExt cx="1207342" cy="548414"/>
          </a:xfrm>
        </p:grpSpPr>
        <p:sp>
          <p:nvSpPr>
            <p:cNvPr id="2048" name="Google Shape;2048;p53"/>
            <p:cNvSpPr/>
            <p:nvPr/>
          </p:nvSpPr>
          <p:spPr>
            <a:xfrm>
              <a:off x="9532509" y="11144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3"/>
            <p:cNvSpPr/>
            <p:nvPr/>
          </p:nvSpPr>
          <p:spPr>
            <a:xfrm>
              <a:off x="892722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50" name="Google Shape;2050;p53"/>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2051" name="Google Shape;2051;p53"/>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052" name="Shape 2052"/>
        <p:cNvGrpSpPr/>
        <p:nvPr/>
      </p:nvGrpSpPr>
      <p:grpSpPr>
        <a:xfrm>
          <a:off x="0" y="0"/>
          <a:ext cx="0" cy="0"/>
          <a:chOff x="0" y="0"/>
          <a:chExt cx="0" cy="0"/>
        </a:xfrm>
      </p:grpSpPr>
      <p:sp>
        <p:nvSpPr>
          <p:cNvPr id="2053" name="Google Shape;2053;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54" name="Google Shape;2054;p54"/>
          <p:cNvSpPr txBox="1"/>
          <p:nvPr>
            <p:ph idx="1" type="subTitle"/>
          </p:nvPr>
        </p:nvSpPr>
        <p:spPr>
          <a:xfrm>
            <a:off x="1478100" y="1263175"/>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55" name="Google Shape;2055;p54"/>
          <p:cNvSpPr txBox="1"/>
          <p:nvPr>
            <p:ph idx="2" type="subTitle"/>
          </p:nvPr>
        </p:nvSpPr>
        <p:spPr>
          <a:xfrm>
            <a:off x="1478101" y="168405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056" name="Google Shape;2056;p54"/>
          <p:cNvSpPr txBox="1"/>
          <p:nvPr>
            <p:ph idx="3" type="subTitle"/>
          </p:nvPr>
        </p:nvSpPr>
        <p:spPr>
          <a:xfrm>
            <a:off x="5219203" y="168405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057" name="Google Shape;2057;p54"/>
          <p:cNvSpPr txBox="1"/>
          <p:nvPr>
            <p:ph idx="4" type="subTitle"/>
          </p:nvPr>
        </p:nvSpPr>
        <p:spPr>
          <a:xfrm>
            <a:off x="1478101" y="328410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058" name="Google Shape;2058;p54"/>
          <p:cNvSpPr txBox="1"/>
          <p:nvPr>
            <p:ph idx="5" type="subTitle"/>
          </p:nvPr>
        </p:nvSpPr>
        <p:spPr>
          <a:xfrm>
            <a:off x="5219203" y="328410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059" name="Google Shape;2059;p54"/>
          <p:cNvSpPr txBox="1"/>
          <p:nvPr>
            <p:ph idx="6" type="subTitle"/>
          </p:nvPr>
        </p:nvSpPr>
        <p:spPr>
          <a:xfrm>
            <a:off x="1478100" y="2851429"/>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60" name="Google Shape;2060;p54"/>
          <p:cNvSpPr txBox="1"/>
          <p:nvPr>
            <p:ph idx="7" type="subTitle"/>
          </p:nvPr>
        </p:nvSpPr>
        <p:spPr>
          <a:xfrm>
            <a:off x="5219201" y="1263175"/>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61" name="Google Shape;2061;p54"/>
          <p:cNvSpPr txBox="1"/>
          <p:nvPr>
            <p:ph idx="8" type="subTitle"/>
          </p:nvPr>
        </p:nvSpPr>
        <p:spPr>
          <a:xfrm>
            <a:off x="5219201" y="2851429"/>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2062" name="Google Shape;2062;p54"/>
          <p:cNvGrpSpPr/>
          <p:nvPr/>
        </p:nvGrpSpPr>
        <p:grpSpPr>
          <a:xfrm>
            <a:off x="7123176" y="3679125"/>
            <a:ext cx="3927813" cy="2279813"/>
            <a:chOff x="7123176" y="3679125"/>
            <a:chExt cx="3927813" cy="2279813"/>
          </a:xfrm>
        </p:grpSpPr>
        <p:grpSp>
          <p:nvGrpSpPr>
            <p:cNvPr id="2063" name="Google Shape;2063;p54"/>
            <p:cNvGrpSpPr/>
            <p:nvPr/>
          </p:nvGrpSpPr>
          <p:grpSpPr>
            <a:xfrm>
              <a:off x="7123176" y="4640965"/>
              <a:ext cx="916239" cy="681891"/>
              <a:chOff x="5951675" y="3577056"/>
              <a:chExt cx="1387821" cy="1032855"/>
            </a:xfrm>
          </p:grpSpPr>
          <p:sp>
            <p:nvSpPr>
              <p:cNvPr id="2064" name="Google Shape;2064;p54"/>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 name="Google Shape;2066;p54"/>
            <p:cNvGrpSpPr/>
            <p:nvPr/>
          </p:nvGrpSpPr>
          <p:grpSpPr>
            <a:xfrm>
              <a:off x="7794058" y="4439671"/>
              <a:ext cx="3256931" cy="1519266"/>
              <a:chOff x="5835795" y="2345121"/>
              <a:chExt cx="3256931" cy="1519266"/>
            </a:xfrm>
          </p:grpSpPr>
          <p:sp>
            <p:nvSpPr>
              <p:cNvPr id="2067" name="Google Shape;2067;p54"/>
              <p:cNvSpPr/>
              <p:nvPr/>
            </p:nvSpPr>
            <p:spPr>
              <a:xfrm>
                <a:off x="8104263" y="3276475"/>
                <a:ext cx="988464" cy="512092"/>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068" name="Google Shape;2068;p54"/>
              <p:cNvSpPr/>
              <p:nvPr/>
            </p:nvSpPr>
            <p:spPr>
              <a:xfrm>
                <a:off x="6479930" y="2912323"/>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5879758" y="2564139"/>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6057442" y="2890200"/>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6075291" y="2890200"/>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6090509" y="2898467"/>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6146966" y="2948020"/>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5835795" y="2503361"/>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6161855" y="2510970"/>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6469033" y="2881934"/>
                <a:ext cx="1120234"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4"/>
              <p:cNvSpPr/>
              <p:nvPr/>
            </p:nvSpPr>
            <p:spPr>
              <a:xfrm>
                <a:off x="5853643" y="2550283"/>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a:off x="6495148" y="2482882"/>
                <a:ext cx="147392" cy="185719"/>
              </a:xfrm>
              <a:custGeom>
                <a:rect b="b" l="l" r="r" t="t"/>
                <a:pathLst>
                  <a:path extrusionOk="0" h="3954" w="3138">
                    <a:moveTo>
                      <a:pt x="0" y="1"/>
                    </a:moveTo>
                    <a:lnTo>
                      <a:pt x="0" y="3953"/>
                    </a:lnTo>
                    <a:lnTo>
                      <a:pt x="3137" y="3953"/>
                    </a:lnTo>
                    <a:lnTo>
                      <a:pt x="3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6399988" y="2478608"/>
                <a:ext cx="95208" cy="189994"/>
              </a:xfrm>
              <a:custGeom>
                <a:rect b="b" l="l" r="r" t="t"/>
                <a:pathLst>
                  <a:path extrusionOk="0" h="4045" w="2027">
                    <a:moveTo>
                      <a:pt x="1851" y="92"/>
                    </a:moveTo>
                    <a:lnTo>
                      <a:pt x="1851" y="92"/>
                    </a:lnTo>
                    <a:lnTo>
                      <a:pt x="1" y="0"/>
                    </a:lnTo>
                    <a:lnTo>
                      <a:pt x="1" y="1702"/>
                    </a:lnTo>
                    <a:lnTo>
                      <a:pt x="2026" y="4044"/>
                    </a:lnTo>
                    <a:lnTo>
                      <a:pt x="2026" y="9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6389091" y="2438637"/>
                <a:ext cx="97839" cy="44293"/>
              </a:xfrm>
              <a:custGeom>
                <a:rect b="b" l="l" r="r" t="t"/>
                <a:pathLst>
                  <a:path extrusionOk="0" h="943" w="2083">
                    <a:moveTo>
                      <a:pt x="2083" y="64"/>
                    </a:moveTo>
                    <a:lnTo>
                      <a:pt x="1" y="0"/>
                    </a:lnTo>
                    <a:lnTo>
                      <a:pt x="1" y="851"/>
                    </a:lnTo>
                    <a:lnTo>
                      <a:pt x="2083" y="94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6486881" y="2441596"/>
                <a:ext cx="172145" cy="41334"/>
              </a:xfrm>
              <a:custGeom>
                <a:rect b="b" l="l" r="r" t="t"/>
                <a:pathLst>
                  <a:path extrusionOk="0" h="880" w="3665">
                    <a:moveTo>
                      <a:pt x="1" y="880"/>
                    </a:moveTo>
                    <a:lnTo>
                      <a:pt x="3665" y="880"/>
                    </a:lnTo>
                    <a:lnTo>
                      <a:pt x="366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a:off x="7014109" y="2423748"/>
                <a:ext cx="243492" cy="310894"/>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4"/>
              <p:cNvSpPr/>
              <p:nvPr/>
            </p:nvSpPr>
            <p:spPr>
              <a:xfrm>
                <a:off x="6870713" y="2565455"/>
                <a:ext cx="143446" cy="169186"/>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6779874" y="2345121"/>
                <a:ext cx="549408" cy="224376"/>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6779874" y="2467711"/>
                <a:ext cx="57867" cy="67402"/>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6779874" y="2535065"/>
                <a:ext cx="232642" cy="34429"/>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7141959" y="2407262"/>
                <a:ext cx="158242" cy="162234"/>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6779874" y="2345121"/>
                <a:ext cx="378625" cy="189994"/>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7070237" y="2537743"/>
                <a:ext cx="144762" cy="156927"/>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7070237" y="2537743"/>
                <a:ext cx="125598" cy="156927"/>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7104947" y="2564468"/>
                <a:ext cx="47956" cy="51949"/>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7100626" y="2600306"/>
                <a:ext cx="46970" cy="51761"/>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6591293" y="3049755"/>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6591293" y="3049755"/>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4"/>
              <p:cNvSpPr/>
              <p:nvPr/>
            </p:nvSpPr>
            <p:spPr>
              <a:xfrm>
                <a:off x="6734643" y="3049755"/>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4"/>
              <p:cNvSpPr/>
              <p:nvPr/>
            </p:nvSpPr>
            <p:spPr>
              <a:xfrm>
                <a:off x="6877664" y="3049755"/>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6591293" y="3160086"/>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4"/>
              <p:cNvSpPr/>
              <p:nvPr/>
            </p:nvSpPr>
            <p:spPr>
              <a:xfrm>
                <a:off x="6617690" y="3208746"/>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4"/>
              <p:cNvSpPr/>
              <p:nvPr/>
            </p:nvSpPr>
            <p:spPr>
              <a:xfrm>
                <a:off x="6657332" y="3196205"/>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6792462" y="3086062"/>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6082053" y="3344394"/>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4"/>
              <p:cNvSpPr/>
              <p:nvPr/>
            </p:nvSpPr>
            <p:spPr>
              <a:xfrm>
                <a:off x="6105680" y="3344394"/>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6130479" y="3369193"/>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6060120" y="3308744"/>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6083557" y="3726912"/>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5974871" y="3813808"/>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6023108" y="3772519"/>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6061435" y="3726912"/>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6250016" y="3550871"/>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7000206" y="3279670"/>
                <a:ext cx="477732" cy="578107"/>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7477882" y="3279670"/>
                <a:ext cx="589051" cy="578107"/>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4"/>
              <p:cNvSpPr/>
              <p:nvPr/>
            </p:nvSpPr>
            <p:spPr>
              <a:xfrm>
                <a:off x="7576987" y="3486100"/>
                <a:ext cx="401734" cy="371674"/>
              </a:xfrm>
              <a:custGeom>
                <a:rect b="b" l="l" r="r" t="t"/>
                <a:pathLst>
                  <a:path extrusionOk="0" h="7913" w="8553">
                    <a:moveTo>
                      <a:pt x="0" y="7913"/>
                    </a:moveTo>
                    <a:lnTo>
                      <a:pt x="8553" y="7913"/>
                    </a:lnTo>
                    <a:lnTo>
                      <a:pt x="8553" y="1"/>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4"/>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7461349" y="2981039"/>
                <a:ext cx="642925" cy="298682"/>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a:off x="7099311" y="3424335"/>
                <a:ext cx="298682" cy="120948"/>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4"/>
              <p:cNvSpPr/>
              <p:nvPr/>
            </p:nvSpPr>
            <p:spPr>
              <a:xfrm>
                <a:off x="7121434" y="3424335"/>
                <a:ext cx="276559" cy="120948"/>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7166712" y="3424335"/>
                <a:ext cx="74354" cy="120948"/>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4"/>
              <p:cNvSpPr/>
              <p:nvPr/>
            </p:nvSpPr>
            <p:spPr>
              <a:xfrm>
                <a:off x="7209313" y="3424335"/>
                <a:ext cx="74400" cy="120948"/>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4"/>
              <p:cNvSpPr/>
              <p:nvPr/>
            </p:nvSpPr>
            <p:spPr>
              <a:xfrm>
                <a:off x="6598198" y="3392631"/>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6598198" y="3392631"/>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a:off x="6738588" y="3392631"/>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a:off x="6876349" y="3392631"/>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6598198" y="3500003"/>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a:off x="6640799" y="3430019"/>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a:off x="6807633" y="3533351"/>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6775929" y="3544248"/>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8" name="Google Shape;2128;p54"/>
            <p:cNvSpPr/>
            <p:nvPr/>
          </p:nvSpPr>
          <p:spPr>
            <a:xfrm>
              <a:off x="8428911" y="367912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2129" name="Google Shape;2129;p54"/>
          <p:cNvGrpSpPr/>
          <p:nvPr/>
        </p:nvGrpSpPr>
        <p:grpSpPr>
          <a:xfrm>
            <a:off x="-630649" y="918517"/>
            <a:ext cx="1499092" cy="689481"/>
            <a:chOff x="8727226" y="1200842"/>
            <a:chExt cx="1499092" cy="689481"/>
          </a:xfrm>
        </p:grpSpPr>
        <p:sp>
          <p:nvSpPr>
            <p:cNvPr id="2130" name="Google Shape;2130;p54"/>
            <p:cNvSpPr/>
            <p:nvPr/>
          </p:nvSpPr>
          <p:spPr>
            <a:xfrm>
              <a:off x="9624259" y="12008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a:off x="8727226" y="16275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32" name="Google Shape;2132;p54"/>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2133" name="Google Shape;2133;p54"/>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134" name="Shape 2134"/>
        <p:cNvGrpSpPr/>
        <p:nvPr/>
      </p:nvGrpSpPr>
      <p:grpSpPr>
        <a:xfrm>
          <a:off x="0" y="0"/>
          <a:ext cx="0" cy="0"/>
          <a:chOff x="0" y="0"/>
          <a:chExt cx="0" cy="0"/>
        </a:xfrm>
      </p:grpSpPr>
      <p:sp>
        <p:nvSpPr>
          <p:cNvPr id="2135" name="Google Shape;2135;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36" name="Google Shape;2136;p55"/>
          <p:cNvSpPr txBox="1"/>
          <p:nvPr>
            <p:ph idx="1" type="subTitle"/>
          </p:nvPr>
        </p:nvSpPr>
        <p:spPr>
          <a:xfrm>
            <a:off x="800226" y="220259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137" name="Google Shape;2137;p55"/>
          <p:cNvSpPr txBox="1"/>
          <p:nvPr>
            <p:ph idx="2" type="subTitle"/>
          </p:nvPr>
        </p:nvSpPr>
        <p:spPr>
          <a:xfrm>
            <a:off x="3341349" y="220259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138" name="Google Shape;2138;p55"/>
          <p:cNvSpPr txBox="1"/>
          <p:nvPr>
            <p:ph idx="3" type="subTitle"/>
          </p:nvPr>
        </p:nvSpPr>
        <p:spPr>
          <a:xfrm>
            <a:off x="5887280" y="2202595"/>
            <a:ext cx="24540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139" name="Google Shape;2139;p55"/>
          <p:cNvSpPr txBox="1"/>
          <p:nvPr>
            <p:ph idx="4" type="subTitle"/>
          </p:nvPr>
        </p:nvSpPr>
        <p:spPr>
          <a:xfrm>
            <a:off x="800226" y="383572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140" name="Google Shape;2140;p55"/>
          <p:cNvSpPr txBox="1"/>
          <p:nvPr>
            <p:ph idx="5" type="subTitle"/>
          </p:nvPr>
        </p:nvSpPr>
        <p:spPr>
          <a:xfrm>
            <a:off x="3341349" y="383572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141" name="Google Shape;2141;p55"/>
          <p:cNvSpPr txBox="1"/>
          <p:nvPr>
            <p:ph idx="6" type="subTitle"/>
          </p:nvPr>
        </p:nvSpPr>
        <p:spPr>
          <a:xfrm>
            <a:off x="5887280" y="3835725"/>
            <a:ext cx="24540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142" name="Google Shape;2142;p55"/>
          <p:cNvSpPr txBox="1"/>
          <p:nvPr>
            <p:ph idx="7" type="subTitle"/>
          </p:nvPr>
        </p:nvSpPr>
        <p:spPr>
          <a:xfrm>
            <a:off x="795076" y="180117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43" name="Google Shape;2143;p55"/>
          <p:cNvSpPr txBox="1"/>
          <p:nvPr>
            <p:ph idx="8" type="subTitle"/>
          </p:nvPr>
        </p:nvSpPr>
        <p:spPr>
          <a:xfrm>
            <a:off x="3341355" y="180117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44" name="Google Shape;2144;p55"/>
          <p:cNvSpPr txBox="1"/>
          <p:nvPr>
            <p:ph idx="9" type="subTitle"/>
          </p:nvPr>
        </p:nvSpPr>
        <p:spPr>
          <a:xfrm>
            <a:off x="5892433" y="1801175"/>
            <a:ext cx="24540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45" name="Google Shape;2145;p55"/>
          <p:cNvSpPr txBox="1"/>
          <p:nvPr>
            <p:ph idx="13" type="subTitle"/>
          </p:nvPr>
        </p:nvSpPr>
        <p:spPr>
          <a:xfrm>
            <a:off x="795420" y="344182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46" name="Google Shape;2146;p55"/>
          <p:cNvSpPr txBox="1"/>
          <p:nvPr>
            <p:ph idx="14" type="subTitle"/>
          </p:nvPr>
        </p:nvSpPr>
        <p:spPr>
          <a:xfrm>
            <a:off x="3341355" y="344182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47" name="Google Shape;2147;p55"/>
          <p:cNvSpPr txBox="1"/>
          <p:nvPr>
            <p:ph idx="15" type="subTitle"/>
          </p:nvPr>
        </p:nvSpPr>
        <p:spPr>
          <a:xfrm>
            <a:off x="5889824" y="344182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2148" name="Google Shape;2148;p55"/>
          <p:cNvGrpSpPr/>
          <p:nvPr/>
        </p:nvGrpSpPr>
        <p:grpSpPr>
          <a:xfrm>
            <a:off x="-230318" y="3676475"/>
            <a:ext cx="3007833" cy="3060716"/>
            <a:chOff x="-230318" y="3676475"/>
            <a:chExt cx="3007833" cy="3060716"/>
          </a:xfrm>
        </p:grpSpPr>
        <p:grpSp>
          <p:nvGrpSpPr>
            <p:cNvPr id="2149" name="Google Shape;2149;p55"/>
            <p:cNvGrpSpPr/>
            <p:nvPr/>
          </p:nvGrpSpPr>
          <p:grpSpPr>
            <a:xfrm>
              <a:off x="-230318" y="4468770"/>
              <a:ext cx="1163585" cy="2008346"/>
              <a:chOff x="4537475" y="1366675"/>
              <a:chExt cx="1878265" cy="3241882"/>
            </a:xfrm>
          </p:grpSpPr>
          <p:sp>
            <p:nvSpPr>
              <p:cNvPr id="2150" name="Google Shape;2150;p55"/>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9" name="Google Shape;2189;p55"/>
            <p:cNvGrpSpPr/>
            <p:nvPr/>
          </p:nvGrpSpPr>
          <p:grpSpPr>
            <a:xfrm>
              <a:off x="971758" y="4728845"/>
              <a:ext cx="1163585" cy="2008346"/>
              <a:chOff x="4537475" y="1366675"/>
              <a:chExt cx="1878265" cy="3241882"/>
            </a:xfrm>
          </p:grpSpPr>
          <p:sp>
            <p:nvSpPr>
              <p:cNvPr id="2190" name="Google Shape;2190;p55"/>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9" name="Google Shape;2229;p55"/>
            <p:cNvGrpSpPr/>
            <p:nvPr/>
          </p:nvGrpSpPr>
          <p:grpSpPr>
            <a:xfrm>
              <a:off x="1861276" y="4674340"/>
              <a:ext cx="916239" cy="681891"/>
              <a:chOff x="5951675" y="3577056"/>
              <a:chExt cx="1387821" cy="1032855"/>
            </a:xfrm>
          </p:grpSpPr>
          <p:sp>
            <p:nvSpPr>
              <p:cNvPr id="2230" name="Google Shape;2230;p55"/>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2" name="Google Shape;2232;p55"/>
            <p:cNvSpPr/>
            <p:nvPr/>
          </p:nvSpPr>
          <p:spPr>
            <a:xfrm>
              <a:off x="227898" y="367647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2233" name="Google Shape;2233;p55"/>
          <p:cNvGrpSpPr/>
          <p:nvPr/>
        </p:nvGrpSpPr>
        <p:grpSpPr>
          <a:xfrm>
            <a:off x="8127871" y="805298"/>
            <a:ext cx="1262644" cy="652339"/>
            <a:chOff x="8413221" y="727348"/>
            <a:chExt cx="1262644" cy="652339"/>
          </a:xfrm>
        </p:grpSpPr>
        <p:sp>
          <p:nvSpPr>
            <p:cNvPr id="2234" name="Google Shape;2234;p55"/>
            <p:cNvSpPr/>
            <p:nvPr/>
          </p:nvSpPr>
          <p:spPr>
            <a:xfrm>
              <a:off x="8413221"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869787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36" name="Google Shape;2236;p55"/>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2237" name="Google Shape;2237;p55"/>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238" name="Shape 2238"/>
        <p:cNvGrpSpPr/>
        <p:nvPr/>
      </p:nvGrpSpPr>
      <p:grpSpPr>
        <a:xfrm>
          <a:off x="0" y="0"/>
          <a:ext cx="0" cy="0"/>
          <a:chOff x="0" y="0"/>
          <a:chExt cx="0" cy="0"/>
        </a:xfrm>
      </p:grpSpPr>
      <p:sp>
        <p:nvSpPr>
          <p:cNvPr id="2239" name="Google Shape;2239;p56"/>
          <p:cNvSpPr txBox="1"/>
          <p:nvPr>
            <p:ph hasCustomPrompt="1" type="title"/>
          </p:nvPr>
        </p:nvSpPr>
        <p:spPr>
          <a:xfrm>
            <a:off x="1924400" y="613700"/>
            <a:ext cx="4906200" cy="828300"/>
          </a:xfrm>
          <a:prstGeom prst="rect">
            <a:avLst/>
          </a:prstGeom>
          <a:solidFill>
            <a:schemeClr val="accent4"/>
          </a:solidFill>
        </p:spPr>
        <p:txBody>
          <a:bodyPr anchorCtr="0" anchor="ctr" bIns="91425" lIns="91425" spcFirstLastPara="1" rIns="91425" wrap="square" tIns="91425">
            <a:noAutofit/>
          </a:bodyPr>
          <a:lstStyle>
            <a:lvl1pPr lvl="0">
              <a:spcBef>
                <a:spcPts val="0"/>
              </a:spcBef>
              <a:spcAft>
                <a:spcPts val="0"/>
              </a:spcAft>
              <a:buSzPts val="6200"/>
              <a:buNone/>
              <a:defRPr b="0" sz="4800">
                <a:solidFill>
                  <a:schemeClr val="lt1"/>
                </a:solidFill>
                <a:latin typeface="Raleway ExtraBold"/>
                <a:ea typeface="Raleway ExtraBold"/>
                <a:cs typeface="Raleway ExtraBold"/>
                <a:sym typeface="Raleway ExtraBold"/>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2240" name="Google Shape;2240;p56"/>
          <p:cNvSpPr txBox="1"/>
          <p:nvPr>
            <p:ph idx="1" type="subTitle"/>
          </p:nvPr>
        </p:nvSpPr>
        <p:spPr>
          <a:xfrm>
            <a:off x="1924400" y="1442001"/>
            <a:ext cx="4906200" cy="44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241" name="Google Shape;2241;p56"/>
          <p:cNvSpPr txBox="1"/>
          <p:nvPr>
            <p:ph hasCustomPrompt="1" idx="2" type="title"/>
          </p:nvPr>
        </p:nvSpPr>
        <p:spPr>
          <a:xfrm>
            <a:off x="1924400" y="1910200"/>
            <a:ext cx="4906200" cy="828300"/>
          </a:xfrm>
          <a:prstGeom prst="rect">
            <a:avLst/>
          </a:prstGeom>
          <a:solidFill>
            <a:schemeClr val="accent4"/>
          </a:solidFill>
        </p:spPr>
        <p:txBody>
          <a:bodyPr anchorCtr="0" anchor="b" bIns="91425" lIns="91425" spcFirstLastPara="1" rIns="91425" wrap="square" tIns="91425">
            <a:noAutofit/>
          </a:bodyPr>
          <a:lstStyle>
            <a:lvl1pPr lvl="0">
              <a:spcBef>
                <a:spcPts val="0"/>
              </a:spcBef>
              <a:spcAft>
                <a:spcPts val="0"/>
              </a:spcAft>
              <a:buClr>
                <a:schemeClr val="lt1"/>
              </a:buClr>
              <a:buSzPts val="6200"/>
              <a:buNone/>
              <a:defRPr sz="4800">
                <a:solidFill>
                  <a:schemeClr val="lt1"/>
                </a:solidFill>
              </a:defRPr>
            </a:lvl1pPr>
            <a:lvl2pPr lvl="1" algn="ctr">
              <a:spcBef>
                <a:spcPts val="0"/>
              </a:spcBef>
              <a:spcAft>
                <a:spcPts val="0"/>
              </a:spcAft>
              <a:buClr>
                <a:schemeClr val="lt1"/>
              </a:buClr>
              <a:buSzPts val="6200"/>
              <a:buNone/>
              <a:defRPr sz="6200">
                <a:solidFill>
                  <a:schemeClr val="lt1"/>
                </a:solidFill>
              </a:defRPr>
            </a:lvl2pPr>
            <a:lvl3pPr lvl="2" algn="ctr">
              <a:spcBef>
                <a:spcPts val="0"/>
              </a:spcBef>
              <a:spcAft>
                <a:spcPts val="0"/>
              </a:spcAft>
              <a:buClr>
                <a:schemeClr val="lt1"/>
              </a:buClr>
              <a:buSzPts val="6200"/>
              <a:buNone/>
              <a:defRPr sz="6200">
                <a:solidFill>
                  <a:schemeClr val="lt1"/>
                </a:solidFill>
              </a:defRPr>
            </a:lvl3pPr>
            <a:lvl4pPr lvl="3" algn="ctr">
              <a:spcBef>
                <a:spcPts val="0"/>
              </a:spcBef>
              <a:spcAft>
                <a:spcPts val="0"/>
              </a:spcAft>
              <a:buClr>
                <a:schemeClr val="lt1"/>
              </a:buClr>
              <a:buSzPts val="6200"/>
              <a:buNone/>
              <a:defRPr sz="6200">
                <a:solidFill>
                  <a:schemeClr val="lt1"/>
                </a:solidFill>
              </a:defRPr>
            </a:lvl4pPr>
            <a:lvl5pPr lvl="4" algn="ctr">
              <a:spcBef>
                <a:spcPts val="0"/>
              </a:spcBef>
              <a:spcAft>
                <a:spcPts val="0"/>
              </a:spcAft>
              <a:buClr>
                <a:schemeClr val="lt1"/>
              </a:buClr>
              <a:buSzPts val="6200"/>
              <a:buNone/>
              <a:defRPr sz="6200">
                <a:solidFill>
                  <a:schemeClr val="lt1"/>
                </a:solidFill>
              </a:defRPr>
            </a:lvl5pPr>
            <a:lvl6pPr lvl="5" algn="ctr">
              <a:spcBef>
                <a:spcPts val="0"/>
              </a:spcBef>
              <a:spcAft>
                <a:spcPts val="0"/>
              </a:spcAft>
              <a:buClr>
                <a:schemeClr val="lt1"/>
              </a:buClr>
              <a:buSzPts val="6200"/>
              <a:buNone/>
              <a:defRPr sz="6200">
                <a:solidFill>
                  <a:schemeClr val="lt1"/>
                </a:solidFill>
              </a:defRPr>
            </a:lvl6pPr>
            <a:lvl7pPr lvl="6" algn="ctr">
              <a:spcBef>
                <a:spcPts val="0"/>
              </a:spcBef>
              <a:spcAft>
                <a:spcPts val="0"/>
              </a:spcAft>
              <a:buClr>
                <a:schemeClr val="lt1"/>
              </a:buClr>
              <a:buSzPts val="6200"/>
              <a:buNone/>
              <a:defRPr sz="6200">
                <a:solidFill>
                  <a:schemeClr val="lt1"/>
                </a:solidFill>
              </a:defRPr>
            </a:lvl7pPr>
            <a:lvl8pPr lvl="7" algn="ctr">
              <a:spcBef>
                <a:spcPts val="0"/>
              </a:spcBef>
              <a:spcAft>
                <a:spcPts val="0"/>
              </a:spcAft>
              <a:buClr>
                <a:schemeClr val="lt1"/>
              </a:buClr>
              <a:buSzPts val="6200"/>
              <a:buNone/>
              <a:defRPr sz="6200">
                <a:solidFill>
                  <a:schemeClr val="lt1"/>
                </a:solidFill>
              </a:defRPr>
            </a:lvl8pPr>
            <a:lvl9pPr lvl="8" algn="ctr">
              <a:spcBef>
                <a:spcPts val="0"/>
              </a:spcBef>
              <a:spcAft>
                <a:spcPts val="0"/>
              </a:spcAft>
              <a:buClr>
                <a:schemeClr val="lt1"/>
              </a:buClr>
              <a:buSzPts val="6200"/>
              <a:buNone/>
              <a:defRPr sz="6200">
                <a:solidFill>
                  <a:schemeClr val="lt1"/>
                </a:solidFill>
              </a:defRPr>
            </a:lvl9pPr>
          </a:lstStyle>
          <a:p>
            <a:r>
              <a:t>xx%</a:t>
            </a:r>
          </a:p>
        </p:txBody>
      </p:sp>
      <p:sp>
        <p:nvSpPr>
          <p:cNvPr id="2242" name="Google Shape;2242;p56"/>
          <p:cNvSpPr txBox="1"/>
          <p:nvPr>
            <p:ph idx="3" type="subTitle"/>
          </p:nvPr>
        </p:nvSpPr>
        <p:spPr>
          <a:xfrm>
            <a:off x="1924400" y="2738500"/>
            <a:ext cx="4906200" cy="44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243" name="Google Shape;2243;p56"/>
          <p:cNvSpPr txBox="1"/>
          <p:nvPr>
            <p:ph hasCustomPrompt="1" idx="4" type="title"/>
          </p:nvPr>
        </p:nvSpPr>
        <p:spPr>
          <a:xfrm>
            <a:off x="1924400" y="3206699"/>
            <a:ext cx="4906200" cy="828300"/>
          </a:xfrm>
          <a:prstGeom prst="rect">
            <a:avLst/>
          </a:prstGeom>
          <a:solidFill>
            <a:schemeClr val="accent4"/>
          </a:solidFill>
        </p:spPr>
        <p:txBody>
          <a:bodyPr anchorCtr="0" anchor="b" bIns="91425" lIns="91425" spcFirstLastPara="1" rIns="91425" wrap="square" tIns="91425">
            <a:noAutofit/>
          </a:bodyPr>
          <a:lstStyle>
            <a:lvl1pPr lvl="0">
              <a:spcBef>
                <a:spcPts val="0"/>
              </a:spcBef>
              <a:spcAft>
                <a:spcPts val="0"/>
              </a:spcAft>
              <a:buClr>
                <a:schemeClr val="lt1"/>
              </a:buClr>
              <a:buSzPts val="6200"/>
              <a:buNone/>
              <a:defRPr sz="4800">
                <a:solidFill>
                  <a:schemeClr val="lt1"/>
                </a:solidFill>
              </a:defRPr>
            </a:lvl1pPr>
            <a:lvl2pPr lvl="1" algn="ctr">
              <a:spcBef>
                <a:spcPts val="0"/>
              </a:spcBef>
              <a:spcAft>
                <a:spcPts val="0"/>
              </a:spcAft>
              <a:buClr>
                <a:schemeClr val="lt1"/>
              </a:buClr>
              <a:buSzPts val="6200"/>
              <a:buNone/>
              <a:defRPr sz="6200">
                <a:solidFill>
                  <a:schemeClr val="lt1"/>
                </a:solidFill>
              </a:defRPr>
            </a:lvl2pPr>
            <a:lvl3pPr lvl="2" algn="ctr">
              <a:spcBef>
                <a:spcPts val="0"/>
              </a:spcBef>
              <a:spcAft>
                <a:spcPts val="0"/>
              </a:spcAft>
              <a:buClr>
                <a:schemeClr val="lt1"/>
              </a:buClr>
              <a:buSzPts val="6200"/>
              <a:buNone/>
              <a:defRPr sz="6200">
                <a:solidFill>
                  <a:schemeClr val="lt1"/>
                </a:solidFill>
              </a:defRPr>
            </a:lvl3pPr>
            <a:lvl4pPr lvl="3" algn="ctr">
              <a:spcBef>
                <a:spcPts val="0"/>
              </a:spcBef>
              <a:spcAft>
                <a:spcPts val="0"/>
              </a:spcAft>
              <a:buClr>
                <a:schemeClr val="lt1"/>
              </a:buClr>
              <a:buSzPts val="6200"/>
              <a:buNone/>
              <a:defRPr sz="6200">
                <a:solidFill>
                  <a:schemeClr val="lt1"/>
                </a:solidFill>
              </a:defRPr>
            </a:lvl4pPr>
            <a:lvl5pPr lvl="4" algn="ctr">
              <a:spcBef>
                <a:spcPts val="0"/>
              </a:spcBef>
              <a:spcAft>
                <a:spcPts val="0"/>
              </a:spcAft>
              <a:buClr>
                <a:schemeClr val="lt1"/>
              </a:buClr>
              <a:buSzPts val="6200"/>
              <a:buNone/>
              <a:defRPr sz="6200">
                <a:solidFill>
                  <a:schemeClr val="lt1"/>
                </a:solidFill>
              </a:defRPr>
            </a:lvl5pPr>
            <a:lvl6pPr lvl="5" algn="ctr">
              <a:spcBef>
                <a:spcPts val="0"/>
              </a:spcBef>
              <a:spcAft>
                <a:spcPts val="0"/>
              </a:spcAft>
              <a:buClr>
                <a:schemeClr val="lt1"/>
              </a:buClr>
              <a:buSzPts val="6200"/>
              <a:buNone/>
              <a:defRPr sz="6200">
                <a:solidFill>
                  <a:schemeClr val="lt1"/>
                </a:solidFill>
              </a:defRPr>
            </a:lvl6pPr>
            <a:lvl7pPr lvl="6" algn="ctr">
              <a:spcBef>
                <a:spcPts val="0"/>
              </a:spcBef>
              <a:spcAft>
                <a:spcPts val="0"/>
              </a:spcAft>
              <a:buClr>
                <a:schemeClr val="lt1"/>
              </a:buClr>
              <a:buSzPts val="6200"/>
              <a:buNone/>
              <a:defRPr sz="6200">
                <a:solidFill>
                  <a:schemeClr val="lt1"/>
                </a:solidFill>
              </a:defRPr>
            </a:lvl7pPr>
            <a:lvl8pPr lvl="7" algn="ctr">
              <a:spcBef>
                <a:spcPts val="0"/>
              </a:spcBef>
              <a:spcAft>
                <a:spcPts val="0"/>
              </a:spcAft>
              <a:buClr>
                <a:schemeClr val="lt1"/>
              </a:buClr>
              <a:buSzPts val="6200"/>
              <a:buNone/>
              <a:defRPr sz="6200">
                <a:solidFill>
                  <a:schemeClr val="lt1"/>
                </a:solidFill>
              </a:defRPr>
            </a:lvl8pPr>
            <a:lvl9pPr lvl="8" algn="ctr">
              <a:spcBef>
                <a:spcPts val="0"/>
              </a:spcBef>
              <a:spcAft>
                <a:spcPts val="0"/>
              </a:spcAft>
              <a:buClr>
                <a:schemeClr val="lt1"/>
              </a:buClr>
              <a:buSzPts val="6200"/>
              <a:buNone/>
              <a:defRPr sz="6200">
                <a:solidFill>
                  <a:schemeClr val="lt1"/>
                </a:solidFill>
              </a:defRPr>
            </a:lvl9pPr>
          </a:lstStyle>
          <a:p>
            <a:r>
              <a:t>xx%</a:t>
            </a:r>
          </a:p>
        </p:txBody>
      </p:sp>
      <p:sp>
        <p:nvSpPr>
          <p:cNvPr id="2244" name="Google Shape;2244;p56"/>
          <p:cNvSpPr txBox="1"/>
          <p:nvPr>
            <p:ph idx="5" type="subTitle"/>
          </p:nvPr>
        </p:nvSpPr>
        <p:spPr>
          <a:xfrm>
            <a:off x="1924400" y="4035000"/>
            <a:ext cx="4906200" cy="44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grpSp>
        <p:nvGrpSpPr>
          <p:cNvPr id="2245" name="Google Shape;2245;p56"/>
          <p:cNvGrpSpPr/>
          <p:nvPr/>
        </p:nvGrpSpPr>
        <p:grpSpPr>
          <a:xfrm>
            <a:off x="375950" y="-9175"/>
            <a:ext cx="259800" cy="5165400"/>
            <a:chOff x="375950" y="-9175"/>
            <a:chExt cx="259800" cy="5165400"/>
          </a:xfrm>
        </p:grpSpPr>
        <p:cxnSp>
          <p:nvCxnSpPr>
            <p:cNvPr id="2246" name="Google Shape;2246;p56"/>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2247" name="Google Shape;2247;p56"/>
            <p:cNvSpPr/>
            <p:nvPr/>
          </p:nvSpPr>
          <p:spPr>
            <a:xfrm>
              <a:off x="375950" y="0"/>
              <a:ext cx="259800" cy="4035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2248" name="Google Shape;2248;p56"/>
          <p:cNvGrpSpPr/>
          <p:nvPr/>
        </p:nvGrpSpPr>
        <p:grpSpPr>
          <a:xfrm>
            <a:off x="7227158" y="326425"/>
            <a:ext cx="2221633" cy="1296268"/>
            <a:chOff x="7831046" y="330250"/>
            <a:chExt cx="2221633" cy="1296268"/>
          </a:xfrm>
        </p:grpSpPr>
        <p:sp>
          <p:nvSpPr>
            <p:cNvPr id="2249" name="Google Shape;2249;p56"/>
            <p:cNvSpPr/>
            <p:nvPr/>
          </p:nvSpPr>
          <p:spPr>
            <a:xfrm>
              <a:off x="9094047" y="1369620"/>
              <a:ext cx="958632" cy="256898"/>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7831046" y="330250"/>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2251" name="Shape 2251"/>
        <p:cNvGrpSpPr/>
        <p:nvPr/>
      </p:nvGrpSpPr>
      <p:grpSpPr>
        <a:xfrm>
          <a:off x="0" y="0"/>
          <a:ext cx="0" cy="0"/>
          <a:chOff x="0" y="0"/>
          <a:chExt cx="0" cy="0"/>
        </a:xfrm>
      </p:grpSpPr>
      <p:sp>
        <p:nvSpPr>
          <p:cNvPr id="2252" name="Google Shape;2252;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cxnSp>
        <p:nvCxnSpPr>
          <p:cNvPr id="2253" name="Google Shape;2253;p57"/>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2254" name="Google Shape;2254;p57"/>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2255" name="Google Shape;2255;p57"/>
          <p:cNvGrpSpPr/>
          <p:nvPr/>
        </p:nvGrpSpPr>
        <p:grpSpPr>
          <a:xfrm>
            <a:off x="8221034" y="817073"/>
            <a:ext cx="1523506" cy="546814"/>
            <a:chOff x="8558334" y="696473"/>
            <a:chExt cx="1523506" cy="546814"/>
          </a:xfrm>
        </p:grpSpPr>
        <p:sp>
          <p:nvSpPr>
            <p:cNvPr id="2256" name="Google Shape;2256;p57"/>
            <p:cNvSpPr/>
            <p:nvPr/>
          </p:nvSpPr>
          <p:spPr>
            <a:xfrm>
              <a:off x="8558334" y="10819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7"/>
            <p:cNvSpPr/>
            <p:nvPr/>
          </p:nvSpPr>
          <p:spPr>
            <a:xfrm>
              <a:off x="9103851" y="696473"/>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8" name="Google Shape;2258;p57"/>
          <p:cNvGrpSpPr/>
          <p:nvPr/>
        </p:nvGrpSpPr>
        <p:grpSpPr>
          <a:xfrm>
            <a:off x="-202768" y="3840225"/>
            <a:ext cx="2733508" cy="3023391"/>
            <a:chOff x="-202768" y="3840225"/>
            <a:chExt cx="2733508" cy="3023391"/>
          </a:xfrm>
        </p:grpSpPr>
        <p:grpSp>
          <p:nvGrpSpPr>
            <p:cNvPr id="2259" name="Google Shape;2259;p57"/>
            <p:cNvGrpSpPr/>
            <p:nvPr/>
          </p:nvGrpSpPr>
          <p:grpSpPr>
            <a:xfrm>
              <a:off x="797357" y="4608495"/>
              <a:ext cx="1163585" cy="2008346"/>
              <a:chOff x="4537475" y="1366675"/>
              <a:chExt cx="1878265" cy="3241882"/>
            </a:xfrm>
          </p:grpSpPr>
          <p:sp>
            <p:nvSpPr>
              <p:cNvPr id="2260" name="Google Shape;2260;p57"/>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7"/>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7"/>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7"/>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7"/>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7"/>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7"/>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7"/>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7"/>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7"/>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7"/>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7"/>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7"/>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7"/>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7"/>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7"/>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7"/>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7"/>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7"/>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7"/>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7"/>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7"/>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7"/>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7"/>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7"/>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7"/>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7"/>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7"/>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7"/>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7"/>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7"/>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7"/>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7"/>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7"/>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7"/>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7"/>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7"/>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7"/>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7"/>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9" name="Google Shape;2299;p57"/>
            <p:cNvGrpSpPr/>
            <p:nvPr/>
          </p:nvGrpSpPr>
          <p:grpSpPr>
            <a:xfrm>
              <a:off x="-202768" y="4855270"/>
              <a:ext cx="1163585" cy="2008346"/>
              <a:chOff x="4537475" y="1366675"/>
              <a:chExt cx="1878265" cy="3241882"/>
            </a:xfrm>
          </p:grpSpPr>
          <p:sp>
            <p:nvSpPr>
              <p:cNvPr id="2300" name="Google Shape;2300;p57"/>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7"/>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7"/>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7"/>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7"/>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7"/>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7"/>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7"/>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7"/>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7"/>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7"/>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7"/>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7"/>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7"/>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7"/>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7"/>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7"/>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7"/>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7"/>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7"/>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7"/>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7"/>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7"/>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7"/>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7"/>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7"/>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7"/>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7"/>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7"/>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7"/>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7"/>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7"/>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7"/>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7"/>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7"/>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7"/>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7"/>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7"/>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7"/>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9" name="Google Shape;2339;p57"/>
            <p:cNvGrpSpPr/>
            <p:nvPr/>
          </p:nvGrpSpPr>
          <p:grpSpPr>
            <a:xfrm>
              <a:off x="1614501" y="4732765"/>
              <a:ext cx="916239" cy="681891"/>
              <a:chOff x="5951675" y="3577056"/>
              <a:chExt cx="1387821" cy="1032855"/>
            </a:xfrm>
          </p:grpSpPr>
          <p:sp>
            <p:nvSpPr>
              <p:cNvPr id="2340" name="Google Shape;2340;p57"/>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7"/>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2" name="Google Shape;2342;p57"/>
            <p:cNvSpPr/>
            <p:nvPr/>
          </p:nvSpPr>
          <p:spPr>
            <a:xfrm>
              <a:off x="237898" y="384022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343" name="Shape 2343"/>
        <p:cNvGrpSpPr/>
        <p:nvPr/>
      </p:nvGrpSpPr>
      <p:grpSpPr>
        <a:xfrm>
          <a:off x="0" y="0"/>
          <a:ext cx="0" cy="0"/>
          <a:chOff x="0" y="0"/>
          <a:chExt cx="0" cy="0"/>
        </a:xfrm>
      </p:grpSpPr>
      <p:sp>
        <p:nvSpPr>
          <p:cNvPr id="2344" name="Google Shape;2344;p58"/>
          <p:cNvSpPr txBox="1"/>
          <p:nvPr>
            <p:ph type="ctrTitle"/>
          </p:nvPr>
        </p:nvSpPr>
        <p:spPr>
          <a:xfrm>
            <a:off x="752600" y="793375"/>
            <a:ext cx="4379400" cy="10563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5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345" name="Google Shape;2345;p58"/>
          <p:cNvSpPr txBox="1"/>
          <p:nvPr>
            <p:ph idx="1" type="subTitle"/>
          </p:nvPr>
        </p:nvSpPr>
        <p:spPr>
          <a:xfrm>
            <a:off x="752598" y="1700400"/>
            <a:ext cx="4379400" cy="891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2346" name="Google Shape;2346;p58"/>
          <p:cNvSpPr txBox="1"/>
          <p:nvPr/>
        </p:nvSpPr>
        <p:spPr>
          <a:xfrm>
            <a:off x="715101" y="3563450"/>
            <a:ext cx="45864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Montserrat"/>
                <a:ea typeface="Montserrat"/>
                <a:cs typeface="Montserrat"/>
                <a:sym typeface="Montserrat"/>
              </a:rPr>
              <a:t>CREDITS: This presentation template was created by </a:t>
            </a:r>
            <a:r>
              <a:rPr b="1" lang="en" sz="1000" u="sng">
                <a:solidFill>
                  <a:schemeClr val="dk1"/>
                </a:solid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1"/>
                </a:solidFill>
                <a:latin typeface="Montserrat"/>
                <a:ea typeface="Montserrat"/>
                <a:cs typeface="Montserrat"/>
                <a:sym typeface="Montserrat"/>
              </a:rPr>
              <a:t>, including icons by </a:t>
            </a:r>
            <a:r>
              <a:rPr b="1" lang="en" sz="1000" u="sng">
                <a:solidFill>
                  <a:schemeClr val="dk1"/>
                </a:solid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1"/>
                </a:solidFill>
                <a:latin typeface="Montserrat"/>
                <a:ea typeface="Montserrat"/>
                <a:cs typeface="Montserrat"/>
                <a:sym typeface="Montserrat"/>
              </a:rPr>
              <a:t>, and infographics &amp; images by </a:t>
            </a:r>
            <a:r>
              <a:rPr b="1" lang="en" sz="1000" u="sng">
                <a:solidFill>
                  <a:schemeClr val="dk1"/>
                </a:solidFill>
                <a:latin typeface="Montserrat"/>
                <a:ea typeface="Montserrat"/>
                <a:cs typeface="Montserrat"/>
                <a:sym typeface="Montserrat"/>
                <a:hlinkClick r:id="rId4">
                  <a:extLst>
                    <a:ext uri="{A12FA001-AC4F-418D-AE19-62706E023703}">
                      <ahyp:hlinkClr val="tx"/>
                    </a:ext>
                  </a:extLst>
                </a:hlinkClick>
              </a:rPr>
              <a:t>Freepik</a:t>
            </a:r>
            <a:endParaRPr b="1" sz="1000" u="sng">
              <a:solidFill>
                <a:schemeClr val="dk1"/>
              </a:solidFill>
              <a:latin typeface="Montserrat"/>
              <a:ea typeface="Montserrat"/>
              <a:cs typeface="Montserrat"/>
              <a:sym typeface="Montserrat"/>
            </a:endParaRPr>
          </a:p>
        </p:txBody>
      </p:sp>
      <p:grpSp>
        <p:nvGrpSpPr>
          <p:cNvPr id="2347" name="Google Shape;2347;p58"/>
          <p:cNvGrpSpPr/>
          <p:nvPr/>
        </p:nvGrpSpPr>
        <p:grpSpPr>
          <a:xfrm>
            <a:off x="375950" y="-9175"/>
            <a:ext cx="259800" cy="5165400"/>
            <a:chOff x="375950" y="-9175"/>
            <a:chExt cx="259800" cy="5165400"/>
          </a:xfrm>
        </p:grpSpPr>
        <p:cxnSp>
          <p:nvCxnSpPr>
            <p:cNvPr id="2348" name="Google Shape;2348;p58"/>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2349" name="Google Shape;2349;p58"/>
            <p:cNvSpPr/>
            <p:nvPr/>
          </p:nvSpPr>
          <p:spPr>
            <a:xfrm>
              <a:off x="375950" y="0"/>
              <a:ext cx="259800" cy="1959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350" name="Shape 2350"/>
        <p:cNvGrpSpPr/>
        <p:nvPr/>
      </p:nvGrpSpPr>
      <p:grpSpPr>
        <a:xfrm>
          <a:off x="0" y="0"/>
          <a:ext cx="0" cy="0"/>
          <a:chOff x="0" y="0"/>
          <a:chExt cx="0" cy="0"/>
        </a:xfrm>
      </p:grpSpPr>
      <p:grpSp>
        <p:nvGrpSpPr>
          <p:cNvPr id="2351" name="Google Shape;2351;p59"/>
          <p:cNvGrpSpPr/>
          <p:nvPr/>
        </p:nvGrpSpPr>
        <p:grpSpPr>
          <a:xfrm>
            <a:off x="6414926" y="3696850"/>
            <a:ext cx="2865735" cy="2654708"/>
            <a:chOff x="6414926" y="3696850"/>
            <a:chExt cx="2865735" cy="2654708"/>
          </a:xfrm>
        </p:grpSpPr>
        <p:grpSp>
          <p:nvGrpSpPr>
            <p:cNvPr id="2352" name="Google Shape;2352;p59"/>
            <p:cNvGrpSpPr/>
            <p:nvPr/>
          </p:nvGrpSpPr>
          <p:grpSpPr>
            <a:xfrm>
              <a:off x="7148332" y="4200032"/>
              <a:ext cx="1163585" cy="2008346"/>
              <a:chOff x="4537475" y="1366675"/>
              <a:chExt cx="1878265" cy="3241882"/>
            </a:xfrm>
          </p:grpSpPr>
          <p:sp>
            <p:nvSpPr>
              <p:cNvPr id="2353" name="Google Shape;2353;p59"/>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9"/>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9"/>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9"/>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9"/>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9"/>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9"/>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9"/>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9"/>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9"/>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9"/>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9"/>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9"/>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9"/>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9"/>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9"/>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9"/>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9"/>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9"/>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9"/>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9"/>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9"/>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9"/>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9"/>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9"/>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9"/>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9"/>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9"/>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9"/>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9"/>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9"/>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9"/>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9"/>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9"/>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9"/>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9"/>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9"/>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9"/>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9"/>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2" name="Google Shape;2392;p59"/>
            <p:cNvGrpSpPr/>
            <p:nvPr/>
          </p:nvGrpSpPr>
          <p:grpSpPr>
            <a:xfrm>
              <a:off x="8141897" y="4495880"/>
              <a:ext cx="1138764" cy="1855677"/>
              <a:chOff x="525125" y="1486050"/>
              <a:chExt cx="2124163" cy="3461439"/>
            </a:xfrm>
          </p:grpSpPr>
          <p:sp>
            <p:nvSpPr>
              <p:cNvPr id="2393" name="Google Shape;2393;p59"/>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9"/>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9"/>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9"/>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9"/>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9"/>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9"/>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9"/>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9"/>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9"/>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9"/>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9"/>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9"/>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9"/>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9"/>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9"/>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9"/>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9"/>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9"/>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9"/>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9"/>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9"/>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9"/>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9"/>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9"/>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9"/>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9"/>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9"/>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9"/>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9"/>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9"/>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9"/>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9"/>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9"/>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7" name="Google Shape;2427;p59"/>
              <p:cNvGrpSpPr/>
              <p:nvPr/>
            </p:nvGrpSpPr>
            <p:grpSpPr>
              <a:xfrm>
                <a:off x="973439" y="2819098"/>
                <a:ext cx="174934" cy="130542"/>
                <a:chOff x="2714005" y="3446776"/>
                <a:chExt cx="330750" cy="246818"/>
              </a:xfrm>
            </p:grpSpPr>
            <p:sp>
              <p:nvSpPr>
                <p:cNvPr id="2428" name="Google Shape;2428;p59"/>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9"/>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0" name="Google Shape;2430;p59"/>
              <p:cNvGrpSpPr/>
              <p:nvPr/>
            </p:nvGrpSpPr>
            <p:grpSpPr>
              <a:xfrm>
                <a:off x="1640414" y="2819098"/>
                <a:ext cx="174934" cy="130542"/>
                <a:chOff x="2714005" y="3446776"/>
                <a:chExt cx="330750" cy="246818"/>
              </a:xfrm>
            </p:grpSpPr>
            <p:sp>
              <p:nvSpPr>
                <p:cNvPr id="2431" name="Google Shape;2431;p59"/>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9"/>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33" name="Google Shape;2433;p59"/>
            <p:cNvGrpSpPr/>
            <p:nvPr/>
          </p:nvGrpSpPr>
          <p:grpSpPr>
            <a:xfrm>
              <a:off x="6414926" y="4682015"/>
              <a:ext cx="916239" cy="681891"/>
              <a:chOff x="5951675" y="3577056"/>
              <a:chExt cx="1387821" cy="1032855"/>
            </a:xfrm>
          </p:grpSpPr>
          <p:sp>
            <p:nvSpPr>
              <p:cNvPr id="2434" name="Google Shape;2434;p59"/>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9"/>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6" name="Google Shape;2436;p59"/>
            <p:cNvSpPr/>
            <p:nvPr/>
          </p:nvSpPr>
          <p:spPr>
            <a:xfrm>
              <a:off x="8529298" y="369685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2437" name="Google Shape;2437;p59"/>
          <p:cNvGrpSpPr/>
          <p:nvPr/>
        </p:nvGrpSpPr>
        <p:grpSpPr>
          <a:xfrm>
            <a:off x="-276724" y="817085"/>
            <a:ext cx="1409242" cy="535527"/>
            <a:chOff x="8277201" y="696485"/>
            <a:chExt cx="1409242" cy="535527"/>
          </a:xfrm>
        </p:grpSpPr>
        <p:sp>
          <p:nvSpPr>
            <p:cNvPr id="2438" name="Google Shape;2438;p59"/>
            <p:cNvSpPr/>
            <p:nvPr/>
          </p:nvSpPr>
          <p:spPr>
            <a:xfrm>
              <a:off x="9084384" y="107066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9"/>
            <p:cNvSpPr/>
            <p:nvPr/>
          </p:nvSpPr>
          <p:spPr>
            <a:xfrm>
              <a:off x="8277201" y="696485"/>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440" name="Shape 2440"/>
        <p:cNvGrpSpPr/>
        <p:nvPr/>
      </p:nvGrpSpPr>
      <p:grpSpPr>
        <a:xfrm>
          <a:off x="0" y="0"/>
          <a:ext cx="0" cy="0"/>
          <a:chOff x="0" y="0"/>
          <a:chExt cx="0" cy="0"/>
        </a:xfrm>
      </p:grpSpPr>
      <p:grpSp>
        <p:nvGrpSpPr>
          <p:cNvPr id="2441" name="Google Shape;2441;p60"/>
          <p:cNvGrpSpPr/>
          <p:nvPr/>
        </p:nvGrpSpPr>
        <p:grpSpPr>
          <a:xfrm>
            <a:off x="8233126" y="918517"/>
            <a:ext cx="1116017" cy="693194"/>
            <a:chOff x="8570426" y="797917"/>
            <a:chExt cx="1116017" cy="693194"/>
          </a:xfrm>
        </p:grpSpPr>
        <p:sp>
          <p:nvSpPr>
            <p:cNvPr id="2442" name="Google Shape;2442;p60"/>
            <p:cNvSpPr/>
            <p:nvPr/>
          </p:nvSpPr>
          <p:spPr>
            <a:xfrm>
              <a:off x="9084384" y="7979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0"/>
            <p:cNvSpPr/>
            <p:nvPr/>
          </p:nvSpPr>
          <p:spPr>
            <a:xfrm>
              <a:off x="8570426" y="1228335"/>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 name="Google Shape;2444;p60"/>
          <p:cNvGrpSpPr/>
          <p:nvPr/>
        </p:nvGrpSpPr>
        <p:grpSpPr>
          <a:xfrm>
            <a:off x="-423653" y="3465700"/>
            <a:ext cx="3308969" cy="2555658"/>
            <a:chOff x="-423653" y="3465700"/>
            <a:chExt cx="3308969" cy="2555658"/>
          </a:xfrm>
        </p:grpSpPr>
        <p:grpSp>
          <p:nvGrpSpPr>
            <p:cNvPr id="2445" name="Google Shape;2445;p60"/>
            <p:cNvGrpSpPr/>
            <p:nvPr/>
          </p:nvGrpSpPr>
          <p:grpSpPr>
            <a:xfrm>
              <a:off x="1969076" y="4608490"/>
              <a:ext cx="916239" cy="681891"/>
              <a:chOff x="5951675" y="3577056"/>
              <a:chExt cx="1387821" cy="1032855"/>
            </a:xfrm>
          </p:grpSpPr>
          <p:sp>
            <p:nvSpPr>
              <p:cNvPr id="2446" name="Google Shape;2446;p60"/>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0"/>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60"/>
            <p:cNvGrpSpPr/>
            <p:nvPr/>
          </p:nvGrpSpPr>
          <p:grpSpPr>
            <a:xfrm flipH="1">
              <a:off x="-423653" y="4165680"/>
              <a:ext cx="1138764" cy="1855677"/>
              <a:chOff x="525125" y="1486050"/>
              <a:chExt cx="2124163" cy="3461439"/>
            </a:xfrm>
          </p:grpSpPr>
          <p:sp>
            <p:nvSpPr>
              <p:cNvPr id="2449" name="Google Shape;2449;p60"/>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0"/>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0"/>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0"/>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0"/>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0"/>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0"/>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0"/>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0"/>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0"/>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0"/>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0"/>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0"/>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0"/>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0"/>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0"/>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0"/>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0"/>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0"/>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0"/>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0"/>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0"/>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0"/>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0"/>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0"/>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0"/>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0"/>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0"/>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0"/>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0"/>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0"/>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0"/>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0"/>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0"/>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3" name="Google Shape;2483;p60"/>
              <p:cNvGrpSpPr/>
              <p:nvPr/>
            </p:nvGrpSpPr>
            <p:grpSpPr>
              <a:xfrm>
                <a:off x="973439" y="2819098"/>
                <a:ext cx="174934" cy="130542"/>
                <a:chOff x="2714005" y="3446776"/>
                <a:chExt cx="330750" cy="246818"/>
              </a:xfrm>
            </p:grpSpPr>
            <p:sp>
              <p:nvSpPr>
                <p:cNvPr id="2484" name="Google Shape;2484;p60"/>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0"/>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 name="Google Shape;2486;p60"/>
              <p:cNvGrpSpPr/>
              <p:nvPr/>
            </p:nvGrpSpPr>
            <p:grpSpPr>
              <a:xfrm>
                <a:off x="1640414" y="2819098"/>
                <a:ext cx="174934" cy="130542"/>
                <a:chOff x="2714005" y="3446776"/>
                <a:chExt cx="330750" cy="246818"/>
              </a:xfrm>
            </p:grpSpPr>
            <p:sp>
              <p:nvSpPr>
                <p:cNvPr id="2487" name="Google Shape;2487;p60"/>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0"/>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89" name="Google Shape;2489;p60"/>
            <p:cNvGrpSpPr/>
            <p:nvPr/>
          </p:nvGrpSpPr>
          <p:grpSpPr>
            <a:xfrm flipH="1">
              <a:off x="415695" y="4542586"/>
              <a:ext cx="1753484" cy="1361026"/>
              <a:chOff x="3654620" y="3548886"/>
              <a:chExt cx="1753484" cy="1361026"/>
            </a:xfrm>
          </p:grpSpPr>
          <p:sp>
            <p:nvSpPr>
              <p:cNvPr id="2490" name="Google Shape;2490;p60"/>
              <p:cNvSpPr/>
              <p:nvPr/>
            </p:nvSpPr>
            <p:spPr>
              <a:xfrm>
                <a:off x="4298755" y="3957848"/>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0"/>
              <p:cNvSpPr/>
              <p:nvPr/>
            </p:nvSpPr>
            <p:spPr>
              <a:xfrm>
                <a:off x="3698583" y="3609664"/>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0"/>
              <p:cNvSpPr/>
              <p:nvPr/>
            </p:nvSpPr>
            <p:spPr>
              <a:xfrm>
                <a:off x="3876267" y="3935725"/>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0"/>
              <p:cNvSpPr/>
              <p:nvPr/>
            </p:nvSpPr>
            <p:spPr>
              <a:xfrm>
                <a:off x="3894116" y="3935725"/>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0"/>
              <p:cNvSpPr/>
              <p:nvPr/>
            </p:nvSpPr>
            <p:spPr>
              <a:xfrm>
                <a:off x="3909334" y="3943992"/>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0"/>
              <p:cNvSpPr/>
              <p:nvPr/>
            </p:nvSpPr>
            <p:spPr>
              <a:xfrm>
                <a:off x="3965791" y="3993545"/>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0"/>
              <p:cNvSpPr/>
              <p:nvPr/>
            </p:nvSpPr>
            <p:spPr>
              <a:xfrm>
                <a:off x="3654620" y="3548886"/>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0"/>
              <p:cNvSpPr/>
              <p:nvPr/>
            </p:nvSpPr>
            <p:spPr>
              <a:xfrm>
                <a:off x="3980680" y="3556495"/>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0"/>
              <p:cNvSpPr/>
              <p:nvPr/>
            </p:nvSpPr>
            <p:spPr>
              <a:xfrm>
                <a:off x="4287858" y="3927459"/>
                <a:ext cx="1120235"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0"/>
              <p:cNvSpPr/>
              <p:nvPr/>
            </p:nvSpPr>
            <p:spPr>
              <a:xfrm>
                <a:off x="3672468" y="3595808"/>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0"/>
              <p:cNvSpPr/>
              <p:nvPr/>
            </p:nvSpPr>
            <p:spPr>
              <a:xfrm>
                <a:off x="4410118" y="4095280"/>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0"/>
              <p:cNvSpPr/>
              <p:nvPr/>
            </p:nvSpPr>
            <p:spPr>
              <a:xfrm>
                <a:off x="4410118" y="4095280"/>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0"/>
              <p:cNvSpPr/>
              <p:nvPr/>
            </p:nvSpPr>
            <p:spPr>
              <a:xfrm>
                <a:off x="4553468" y="4095280"/>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0"/>
              <p:cNvSpPr/>
              <p:nvPr/>
            </p:nvSpPr>
            <p:spPr>
              <a:xfrm>
                <a:off x="4696489" y="4095280"/>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0"/>
              <p:cNvSpPr/>
              <p:nvPr/>
            </p:nvSpPr>
            <p:spPr>
              <a:xfrm>
                <a:off x="4410118" y="4205611"/>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0"/>
              <p:cNvSpPr/>
              <p:nvPr/>
            </p:nvSpPr>
            <p:spPr>
              <a:xfrm>
                <a:off x="4436515" y="4254271"/>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0"/>
              <p:cNvSpPr/>
              <p:nvPr/>
            </p:nvSpPr>
            <p:spPr>
              <a:xfrm>
                <a:off x="4476157" y="4241730"/>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0"/>
              <p:cNvSpPr/>
              <p:nvPr/>
            </p:nvSpPr>
            <p:spPr>
              <a:xfrm>
                <a:off x="4611287" y="4131587"/>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0"/>
              <p:cNvSpPr/>
              <p:nvPr/>
            </p:nvSpPr>
            <p:spPr>
              <a:xfrm>
                <a:off x="3900878" y="4389919"/>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0"/>
              <p:cNvSpPr/>
              <p:nvPr/>
            </p:nvSpPr>
            <p:spPr>
              <a:xfrm>
                <a:off x="3924505" y="4389919"/>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0"/>
              <p:cNvSpPr/>
              <p:nvPr/>
            </p:nvSpPr>
            <p:spPr>
              <a:xfrm>
                <a:off x="3949304" y="4414718"/>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0"/>
              <p:cNvSpPr/>
              <p:nvPr/>
            </p:nvSpPr>
            <p:spPr>
              <a:xfrm>
                <a:off x="3878945" y="4354269"/>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0"/>
              <p:cNvSpPr/>
              <p:nvPr/>
            </p:nvSpPr>
            <p:spPr>
              <a:xfrm>
                <a:off x="3902382" y="4772437"/>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0"/>
              <p:cNvSpPr/>
              <p:nvPr/>
            </p:nvSpPr>
            <p:spPr>
              <a:xfrm>
                <a:off x="3793696" y="4859333"/>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0"/>
              <p:cNvSpPr/>
              <p:nvPr/>
            </p:nvSpPr>
            <p:spPr>
              <a:xfrm>
                <a:off x="3841933" y="4818044"/>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0"/>
              <p:cNvSpPr/>
              <p:nvPr/>
            </p:nvSpPr>
            <p:spPr>
              <a:xfrm>
                <a:off x="3880260" y="4772437"/>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0"/>
              <p:cNvSpPr/>
              <p:nvPr/>
            </p:nvSpPr>
            <p:spPr>
              <a:xfrm>
                <a:off x="4068841" y="4596396"/>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0"/>
              <p:cNvSpPr/>
              <p:nvPr/>
            </p:nvSpPr>
            <p:spPr>
              <a:xfrm>
                <a:off x="4417023" y="4438156"/>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0"/>
              <p:cNvSpPr/>
              <p:nvPr/>
            </p:nvSpPr>
            <p:spPr>
              <a:xfrm>
                <a:off x="4417023" y="4438156"/>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0"/>
              <p:cNvSpPr/>
              <p:nvPr/>
            </p:nvSpPr>
            <p:spPr>
              <a:xfrm>
                <a:off x="4557413" y="4438156"/>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0"/>
              <p:cNvSpPr/>
              <p:nvPr/>
            </p:nvSpPr>
            <p:spPr>
              <a:xfrm>
                <a:off x="4695174" y="4438156"/>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0"/>
              <p:cNvSpPr/>
              <p:nvPr/>
            </p:nvSpPr>
            <p:spPr>
              <a:xfrm>
                <a:off x="4417023" y="4545528"/>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0"/>
              <p:cNvSpPr/>
              <p:nvPr/>
            </p:nvSpPr>
            <p:spPr>
              <a:xfrm>
                <a:off x="4459624" y="4475544"/>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0"/>
              <p:cNvSpPr/>
              <p:nvPr/>
            </p:nvSpPr>
            <p:spPr>
              <a:xfrm>
                <a:off x="4626458" y="4578876"/>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0"/>
              <p:cNvSpPr/>
              <p:nvPr/>
            </p:nvSpPr>
            <p:spPr>
              <a:xfrm>
                <a:off x="4594754" y="4589773"/>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5" name="Google Shape;2525;p60"/>
            <p:cNvSpPr/>
            <p:nvPr/>
          </p:nvSpPr>
          <p:spPr>
            <a:xfrm>
              <a:off x="304923" y="34657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2529" name="Shape 2529"/>
        <p:cNvGrpSpPr/>
        <p:nvPr/>
      </p:nvGrpSpPr>
      <p:grpSpPr>
        <a:xfrm>
          <a:off x="0" y="0"/>
          <a:ext cx="0" cy="0"/>
          <a:chOff x="0" y="0"/>
          <a:chExt cx="0" cy="0"/>
        </a:xfrm>
      </p:grpSpPr>
      <p:sp>
        <p:nvSpPr>
          <p:cNvPr id="2530" name="Google Shape;2530;p62"/>
          <p:cNvSpPr txBox="1"/>
          <p:nvPr>
            <p:ph type="ctrTitle"/>
          </p:nvPr>
        </p:nvSpPr>
        <p:spPr>
          <a:xfrm>
            <a:off x="715225" y="604100"/>
            <a:ext cx="4518600" cy="3139500"/>
          </a:xfrm>
          <a:prstGeom prst="rect">
            <a:avLst/>
          </a:prstGeom>
          <a:ln>
            <a:noFill/>
          </a:ln>
        </p:spPr>
        <p:txBody>
          <a:bodyPr anchorCtr="0" anchor="b" bIns="91425" lIns="91425" spcFirstLastPara="1" rIns="91425" wrap="square" tIns="91425">
            <a:noAutofit/>
          </a:bodyPr>
          <a:lstStyle>
            <a:lvl1pPr lvl="0">
              <a:lnSpc>
                <a:spcPct val="90000"/>
              </a:lnSpc>
              <a:spcBef>
                <a:spcPts val="0"/>
              </a:spcBef>
              <a:spcAft>
                <a:spcPts val="0"/>
              </a:spcAft>
              <a:buClr>
                <a:schemeClr val="dk1"/>
              </a:buClr>
              <a:buSzPts val="5200"/>
              <a:buNone/>
              <a:defRPr b="0" sz="5500">
                <a:solidFill>
                  <a:schemeClr val="dk1"/>
                </a:solidFill>
                <a:latin typeface="Raleway Black"/>
                <a:ea typeface="Raleway Black"/>
                <a:cs typeface="Raleway Black"/>
                <a:sym typeface="Raleway Black"/>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531" name="Google Shape;2531;p62"/>
          <p:cNvSpPr txBox="1"/>
          <p:nvPr>
            <p:ph idx="1" type="subTitle"/>
          </p:nvPr>
        </p:nvSpPr>
        <p:spPr>
          <a:xfrm>
            <a:off x="715100" y="3633175"/>
            <a:ext cx="4518600" cy="419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2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cxnSp>
        <p:nvCxnSpPr>
          <p:cNvPr id="2532" name="Google Shape;2532;p62"/>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2533" name="Google Shape;2533;p62"/>
          <p:cNvSpPr/>
          <p:nvPr/>
        </p:nvSpPr>
        <p:spPr>
          <a:xfrm>
            <a:off x="375950" y="0"/>
            <a:ext cx="259800" cy="3556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34" name="Shape 2534"/>
        <p:cNvGrpSpPr/>
        <p:nvPr/>
      </p:nvGrpSpPr>
      <p:grpSpPr>
        <a:xfrm>
          <a:off x="0" y="0"/>
          <a:ext cx="0" cy="0"/>
          <a:chOff x="0" y="0"/>
          <a:chExt cx="0" cy="0"/>
        </a:xfrm>
      </p:grpSpPr>
      <p:sp>
        <p:nvSpPr>
          <p:cNvPr id="2535" name="Google Shape;2535;p63"/>
          <p:cNvSpPr txBox="1"/>
          <p:nvPr>
            <p:ph type="title"/>
          </p:nvPr>
        </p:nvSpPr>
        <p:spPr>
          <a:xfrm>
            <a:off x="859225" y="2141689"/>
            <a:ext cx="4360200" cy="972900"/>
          </a:xfrm>
          <a:prstGeom prst="rect">
            <a:avLst/>
          </a:prstGeom>
        </p:spPr>
        <p:txBody>
          <a:bodyPr anchorCtr="0" anchor="t" bIns="91425" lIns="91425" spcFirstLastPara="1" rIns="91425" wrap="square" tIns="91425">
            <a:noAutofit/>
          </a:bodyPr>
          <a:lstStyle>
            <a:lvl1pPr lvl="0">
              <a:spcBef>
                <a:spcPts val="0"/>
              </a:spcBef>
              <a:spcAft>
                <a:spcPts val="0"/>
              </a:spcAft>
              <a:buSzPts val="5000"/>
              <a:buNone/>
              <a:defRPr b="0" sz="5000">
                <a:solidFill>
                  <a:schemeClr val="dk1"/>
                </a:solidFill>
                <a:latin typeface="Raleway Black"/>
                <a:ea typeface="Raleway Black"/>
                <a:cs typeface="Raleway Black"/>
                <a:sym typeface="Raleway Black"/>
              </a:defRPr>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2536" name="Google Shape;2536;p63"/>
          <p:cNvSpPr txBox="1"/>
          <p:nvPr>
            <p:ph hasCustomPrompt="1" idx="2" type="title"/>
          </p:nvPr>
        </p:nvSpPr>
        <p:spPr>
          <a:xfrm>
            <a:off x="859225" y="1101800"/>
            <a:ext cx="1501500" cy="1076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6000"/>
              <a:buNone/>
              <a:defRPr b="0" sz="5800">
                <a:solidFill>
                  <a:schemeClr val="lt1"/>
                </a:solidFill>
                <a:latin typeface="Raleway Black"/>
                <a:ea typeface="Raleway Black"/>
                <a:cs typeface="Raleway Black"/>
                <a:sym typeface="Raleway Black"/>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grpSp>
        <p:nvGrpSpPr>
          <p:cNvPr id="2537" name="Google Shape;2537;p63"/>
          <p:cNvGrpSpPr/>
          <p:nvPr/>
        </p:nvGrpSpPr>
        <p:grpSpPr>
          <a:xfrm>
            <a:off x="375950" y="-9175"/>
            <a:ext cx="259800" cy="5165400"/>
            <a:chOff x="375950" y="-9175"/>
            <a:chExt cx="259800" cy="5165400"/>
          </a:xfrm>
        </p:grpSpPr>
        <p:cxnSp>
          <p:nvCxnSpPr>
            <p:cNvPr id="2538" name="Google Shape;2538;p63"/>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2539" name="Google Shape;2539;p63"/>
            <p:cNvSpPr/>
            <p:nvPr/>
          </p:nvSpPr>
          <p:spPr>
            <a:xfrm>
              <a:off x="375950" y="0"/>
              <a:ext cx="259800" cy="288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40" name="Shape 2540"/>
        <p:cNvGrpSpPr/>
        <p:nvPr/>
      </p:nvGrpSpPr>
      <p:grpSpPr>
        <a:xfrm>
          <a:off x="0" y="0"/>
          <a:ext cx="0" cy="0"/>
          <a:chOff x="0" y="0"/>
          <a:chExt cx="0" cy="0"/>
        </a:xfrm>
      </p:grpSpPr>
      <p:sp>
        <p:nvSpPr>
          <p:cNvPr id="2541" name="Google Shape;2541;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sp>
        <p:nvSpPr>
          <p:cNvPr id="2542" name="Google Shape;2542;p64"/>
          <p:cNvSpPr txBox="1"/>
          <p:nvPr>
            <p:ph idx="1" type="body"/>
          </p:nvPr>
        </p:nvSpPr>
        <p:spPr>
          <a:xfrm>
            <a:off x="720000" y="1017725"/>
            <a:ext cx="7704000" cy="3954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SzPts val="1400"/>
              <a:buChar char="●"/>
              <a:defRPr>
                <a:solidFill>
                  <a:schemeClr val="dk1"/>
                </a:solidFill>
              </a:defRPr>
            </a:lvl1pPr>
            <a:lvl2pPr indent="-304800" lvl="1" marL="914400">
              <a:lnSpc>
                <a:spcPct val="100000"/>
              </a:lnSpc>
              <a:spcBef>
                <a:spcPts val="0"/>
              </a:spcBef>
              <a:spcAft>
                <a:spcPts val="0"/>
              </a:spcAft>
              <a:buSzPts val="1200"/>
              <a:buChar char="○"/>
              <a:defRPr/>
            </a:lvl2pPr>
            <a:lvl3pPr indent="-304800" lvl="2" marL="1371600">
              <a:lnSpc>
                <a:spcPct val="100000"/>
              </a:lnSpc>
              <a:spcBef>
                <a:spcPts val="0"/>
              </a:spcBef>
              <a:spcAft>
                <a:spcPts val="0"/>
              </a:spcAft>
              <a:buSzPts val="1200"/>
              <a:buChar char="■"/>
              <a:defRPr/>
            </a:lvl3pPr>
            <a:lvl4pPr indent="-304800" lvl="3" marL="1828800">
              <a:lnSpc>
                <a:spcPct val="100000"/>
              </a:lnSpc>
              <a:spcBef>
                <a:spcPts val="0"/>
              </a:spcBef>
              <a:spcAft>
                <a:spcPts val="0"/>
              </a:spcAft>
              <a:buSzPts val="1200"/>
              <a:buChar char="●"/>
              <a:defRPr/>
            </a:lvl4pPr>
            <a:lvl5pPr indent="-304800" lvl="4" marL="2286000">
              <a:lnSpc>
                <a:spcPct val="100000"/>
              </a:lnSpc>
              <a:spcBef>
                <a:spcPts val="0"/>
              </a:spcBef>
              <a:spcAft>
                <a:spcPts val="0"/>
              </a:spcAft>
              <a:buSzPts val="1200"/>
              <a:buChar char="○"/>
              <a:defRPr/>
            </a:lvl5pPr>
            <a:lvl6pPr indent="-304800" lvl="5" marL="2743200">
              <a:lnSpc>
                <a:spcPct val="100000"/>
              </a:lnSpc>
              <a:spcBef>
                <a:spcPts val="0"/>
              </a:spcBef>
              <a:spcAft>
                <a:spcPts val="0"/>
              </a:spcAft>
              <a:buSzPts val="1200"/>
              <a:buChar char="■"/>
              <a:defRPr/>
            </a:lvl6pPr>
            <a:lvl7pPr indent="-304800" lvl="6" marL="3200400">
              <a:lnSpc>
                <a:spcPct val="100000"/>
              </a:lnSpc>
              <a:spcBef>
                <a:spcPts val="0"/>
              </a:spcBef>
              <a:spcAft>
                <a:spcPts val="0"/>
              </a:spcAft>
              <a:buSzPts val="1200"/>
              <a:buChar char="●"/>
              <a:defRPr/>
            </a:lvl7pPr>
            <a:lvl8pPr indent="-304800" lvl="7" marL="3657600">
              <a:lnSpc>
                <a:spcPct val="100000"/>
              </a:lnSpc>
              <a:spcBef>
                <a:spcPts val="0"/>
              </a:spcBef>
              <a:spcAft>
                <a:spcPts val="0"/>
              </a:spcAft>
              <a:buSzPts val="1200"/>
              <a:buChar char="○"/>
              <a:defRPr/>
            </a:lvl8pPr>
            <a:lvl9pPr indent="-304800" lvl="8" marL="4114800">
              <a:lnSpc>
                <a:spcPct val="100000"/>
              </a:lnSpc>
              <a:spcBef>
                <a:spcPts val="0"/>
              </a:spcBef>
              <a:spcAft>
                <a:spcPts val="0"/>
              </a:spcAft>
              <a:buSzPts val="1200"/>
              <a:buChar char="■"/>
              <a:defRPr/>
            </a:lvl9pPr>
          </a:lstStyle>
          <a:p/>
        </p:txBody>
      </p:sp>
      <p:grpSp>
        <p:nvGrpSpPr>
          <p:cNvPr id="2543" name="Google Shape;2543;p64"/>
          <p:cNvGrpSpPr/>
          <p:nvPr/>
        </p:nvGrpSpPr>
        <p:grpSpPr>
          <a:xfrm>
            <a:off x="8253109" y="563123"/>
            <a:ext cx="1416256" cy="652339"/>
            <a:chOff x="8259609" y="727348"/>
            <a:chExt cx="1416256" cy="652339"/>
          </a:xfrm>
        </p:grpSpPr>
        <p:sp>
          <p:nvSpPr>
            <p:cNvPr id="2544" name="Google Shape;2544;p64"/>
            <p:cNvSpPr/>
            <p:nvPr/>
          </p:nvSpPr>
          <p:spPr>
            <a:xfrm>
              <a:off x="8259609"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4"/>
            <p:cNvSpPr/>
            <p:nvPr/>
          </p:nvSpPr>
          <p:spPr>
            <a:xfrm>
              <a:off x="869787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6" name="Google Shape;2546;p64"/>
          <p:cNvGrpSpPr/>
          <p:nvPr/>
        </p:nvGrpSpPr>
        <p:grpSpPr>
          <a:xfrm>
            <a:off x="7406032" y="3765300"/>
            <a:ext cx="1899385" cy="2709266"/>
            <a:chOff x="7406032" y="3765300"/>
            <a:chExt cx="1899385" cy="2709266"/>
          </a:xfrm>
        </p:grpSpPr>
        <p:sp>
          <p:nvSpPr>
            <p:cNvPr id="2547" name="Google Shape;2547;p64"/>
            <p:cNvSpPr/>
            <p:nvPr/>
          </p:nvSpPr>
          <p:spPr>
            <a:xfrm>
              <a:off x="8532661" y="37653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548" name="Google Shape;2548;p64"/>
            <p:cNvGrpSpPr/>
            <p:nvPr/>
          </p:nvGrpSpPr>
          <p:grpSpPr>
            <a:xfrm>
              <a:off x="7406032" y="4900355"/>
              <a:ext cx="943279" cy="769683"/>
              <a:chOff x="6073689" y="3577056"/>
              <a:chExt cx="1265807" cy="1032855"/>
            </a:xfrm>
          </p:grpSpPr>
          <p:sp>
            <p:nvSpPr>
              <p:cNvPr id="2549" name="Google Shape;2549;p64"/>
              <p:cNvSpPr/>
              <p:nvPr/>
            </p:nvSpPr>
            <p:spPr>
              <a:xfrm>
                <a:off x="6073689" y="3695000"/>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4"/>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1" name="Google Shape;2551;p64"/>
            <p:cNvGrpSpPr/>
            <p:nvPr/>
          </p:nvGrpSpPr>
          <p:grpSpPr>
            <a:xfrm>
              <a:off x="8141832" y="4466220"/>
              <a:ext cx="1163585" cy="2008346"/>
              <a:chOff x="4537475" y="1366675"/>
              <a:chExt cx="1878265" cy="3241882"/>
            </a:xfrm>
          </p:grpSpPr>
          <p:sp>
            <p:nvSpPr>
              <p:cNvPr id="2552" name="Google Shape;2552;p64"/>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4"/>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4"/>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4"/>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4"/>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4"/>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4"/>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4"/>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4"/>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4"/>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4"/>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4"/>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4"/>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4"/>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4"/>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4"/>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4"/>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4"/>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4"/>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4"/>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4"/>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4"/>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4"/>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4"/>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4"/>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4"/>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4"/>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4"/>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4"/>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4"/>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4"/>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4"/>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4"/>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4"/>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4"/>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4"/>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4"/>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4"/>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4"/>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591" name="Google Shape;2591;p64"/>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2592" name="Google Shape;2592;p64"/>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93" name="Shape 2593"/>
        <p:cNvGrpSpPr/>
        <p:nvPr/>
      </p:nvGrpSpPr>
      <p:grpSpPr>
        <a:xfrm>
          <a:off x="0" y="0"/>
          <a:ext cx="0" cy="0"/>
          <a:chOff x="0" y="0"/>
          <a:chExt cx="0" cy="0"/>
        </a:xfrm>
      </p:grpSpPr>
      <p:sp>
        <p:nvSpPr>
          <p:cNvPr id="2594" name="Google Shape;2594;p65"/>
          <p:cNvSpPr txBox="1"/>
          <p:nvPr>
            <p:ph idx="1" type="subTitle"/>
          </p:nvPr>
        </p:nvSpPr>
        <p:spPr>
          <a:xfrm>
            <a:off x="1379505" y="2282000"/>
            <a:ext cx="3076500" cy="5052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595" name="Google Shape;2595;p65"/>
          <p:cNvSpPr txBox="1"/>
          <p:nvPr>
            <p:ph idx="2" type="subTitle"/>
          </p:nvPr>
        </p:nvSpPr>
        <p:spPr>
          <a:xfrm>
            <a:off x="4688009" y="2282000"/>
            <a:ext cx="3076500" cy="5052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596" name="Google Shape;2596;p65"/>
          <p:cNvSpPr txBox="1"/>
          <p:nvPr>
            <p:ph idx="3" type="subTitle"/>
          </p:nvPr>
        </p:nvSpPr>
        <p:spPr>
          <a:xfrm>
            <a:off x="1379491" y="2705100"/>
            <a:ext cx="3076500" cy="137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solidFill>
                  <a:schemeClr val="dk1"/>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97" name="Google Shape;2597;p65"/>
          <p:cNvSpPr txBox="1"/>
          <p:nvPr>
            <p:ph idx="4" type="subTitle"/>
          </p:nvPr>
        </p:nvSpPr>
        <p:spPr>
          <a:xfrm>
            <a:off x="4687993" y="2705100"/>
            <a:ext cx="3076500" cy="1374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solidFill>
                  <a:schemeClr val="dk1"/>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598" name="Google Shape;2598;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2599" name="Google Shape;2599;p65"/>
          <p:cNvGrpSpPr/>
          <p:nvPr/>
        </p:nvGrpSpPr>
        <p:grpSpPr>
          <a:xfrm>
            <a:off x="-744468" y="3806200"/>
            <a:ext cx="3216869" cy="2913841"/>
            <a:chOff x="-744468" y="3806200"/>
            <a:chExt cx="3216869" cy="2913841"/>
          </a:xfrm>
        </p:grpSpPr>
        <p:grpSp>
          <p:nvGrpSpPr>
            <p:cNvPr id="2600" name="Google Shape;2600;p65"/>
            <p:cNvGrpSpPr/>
            <p:nvPr/>
          </p:nvGrpSpPr>
          <p:grpSpPr>
            <a:xfrm flipH="1">
              <a:off x="-744468" y="4711695"/>
              <a:ext cx="1163585" cy="2008346"/>
              <a:chOff x="4537475" y="1366675"/>
              <a:chExt cx="1878265" cy="3241882"/>
            </a:xfrm>
          </p:grpSpPr>
          <p:sp>
            <p:nvSpPr>
              <p:cNvPr id="2601" name="Google Shape;2601;p65"/>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5"/>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5"/>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5"/>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5"/>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5"/>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5"/>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5"/>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5"/>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5"/>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5"/>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5"/>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5"/>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5"/>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5"/>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5"/>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5"/>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5"/>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5"/>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5"/>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5"/>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5"/>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5"/>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5"/>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5"/>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5"/>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5"/>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5"/>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5"/>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5"/>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5"/>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5"/>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5"/>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5"/>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5"/>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5"/>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5"/>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5"/>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5"/>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0" name="Google Shape;2640;p65"/>
            <p:cNvSpPr/>
            <p:nvPr/>
          </p:nvSpPr>
          <p:spPr>
            <a:xfrm flipH="1">
              <a:off x="533121" y="38062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641" name="Google Shape;2641;p65"/>
            <p:cNvGrpSpPr/>
            <p:nvPr/>
          </p:nvGrpSpPr>
          <p:grpSpPr>
            <a:xfrm flipH="1">
              <a:off x="255482" y="4507120"/>
              <a:ext cx="1163585" cy="2008346"/>
              <a:chOff x="4537475" y="1366675"/>
              <a:chExt cx="1878265" cy="3241882"/>
            </a:xfrm>
          </p:grpSpPr>
          <p:sp>
            <p:nvSpPr>
              <p:cNvPr id="2642" name="Google Shape;2642;p65"/>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5"/>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5"/>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5"/>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5"/>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5"/>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5"/>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5"/>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5"/>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5"/>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5"/>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5"/>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5"/>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5"/>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5"/>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5"/>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5"/>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5"/>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5"/>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5"/>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5"/>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5"/>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5"/>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5"/>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5"/>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5"/>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5"/>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5"/>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5"/>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5"/>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5"/>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5"/>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5"/>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5"/>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5"/>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5"/>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5"/>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5"/>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5"/>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1" name="Google Shape;2681;p65"/>
            <p:cNvGrpSpPr/>
            <p:nvPr/>
          </p:nvGrpSpPr>
          <p:grpSpPr>
            <a:xfrm>
              <a:off x="1159938" y="4608494"/>
              <a:ext cx="1312462" cy="976771"/>
              <a:chOff x="5951675" y="3577056"/>
              <a:chExt cx="1387821" cy="1032855"/>
            </a:xfrm>
          </p:grpSpPr>
          <p:sp>
            <p:nvSpPr>
              <p:cNvPr id="2682" name="Google Shape;2682;p65"/>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5"/>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84" name="Google Shape;2684;p65"/>
          <p:cNvGrpSpPr/>
          <p:nvPr/>
        </p:nvGrpSpPr>
        <p:grpSpPr>
          <a:xfrm>
            <a:off x="7855859" y="820123"/>
            <a:ext cx="1416256" cy="652339"/>
            <a:chOff x="8259609" y="727348"/>
            <a:chExt cx="1416256" cy="652339"/>
          </a:xfrm>
        </p:grpSpPr>
        <p:sp>
          <p:nvSpPr>
            <p:cNvPr id="2685" name="Google Shape;2685;p65"/>
            <p:cNvSpPr/>
            <p:nvPr/>
          </p:nvSpPr>
          <p:spPr>
            <a:xfrm>
              <a:off x="8259609"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5"/>
            <p:cNvSpPr/>
            <p:nvPr/>
          </p:nvSpPr>
          <p:spPr>
            <a:xfrm>
              <a:off x="869787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87" name="Shape 2687"/>
        <p:cNvGrpSpPr/>
        <p:nvPr/>
      </p:nvGrpSpPr>
      <p:grpSpPr>
        <a:xfrm>
          <a:off x="0" y="0"/>
          <a:ext cx="0" cy="0"/>
          <a:chOff x="0" y="0"/>
          <a:chExt cx="0" cy="0"/>
        </a:xfrm>
      </p:grpSpPr>
      <p:sp>
        <p:nvSpPr>
          <p:cNvPr id="2688" name="Google Shape;2688;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2689" name="Google Shape;2689;p66"/>
          <p:cNvGrpSpPr/>
          <p:nvPr/>
        </p:nvGrpSpPr>
        <p:grpSpPr>
          <a:xfrm>
            <a:off x="-241074" y="817073"/>
            <a:ext cx="1072567" cy="683214"/>
            <a:chOff x="8353776" y="696473"/>
            <a:chExt cx="1072567" cy="683214"/>
          </a:xfrm>
        </p:grpSpPr>
        <p:sp>
          <p:nvSpPr>
            <p:cNvPr id="2690" name="Google Shape;2690;p66"/>
            <p:cNvSpPr/>
            <p:nvPr/>
          </p:nvSpPr>
          <p:spPr>
            <a:xfrm>
              <a:off x="8824284"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6"/>
            <p:cNvSpPr/>
            <p:nvPr/>
          </p:nvSpPr>
          <p:spPr>
            <a:xfrm>
              <a:off x="8353776" y="696473"/>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2" name="Google Shape;2692;p66"/>
          <p:cNvGrpSpPr/>
          <p:nvPr/>
        </p:nvGrpSpPr>
        <p:grpSpPr>
          <a:xfrm>
            <a:off x="7001072" y="3676475"/>
            <a:ext cx="2275289" cy="2787708"/>
            <a:chOff x="7001072" y="3676475"/>
            <a:chExt cx="2275289" cy="2787708"/>
          </a:xfrm>
        </p:grpSpPr>
        <p:grpSp>
          <p:nvGrpSpPr>
            <p:cNvPr id="2693" name="Google Shape;2693;p66"/>
            <p:cNvGrpSpPr/>
            <p:nvPr/>
          </p:nvGrpSpPr>
          <p:grpSpPr>
            <a:xfrm>
              <a:off x="8137597" y="4364955"/>
              <a:ext cx="1138764" cy="1855677"/>
              <a:chOff x="525125" y="1486050"/>
              <a:chExt cx="2124163" cy="3461439"/>
            </a:xfrm>
          </p:grpSpPr>
          <p:sp>
            <p:nvSpPr>
              <p:cNvPr id="2694" name="Google Shape;2694;p66"/>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6"/>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6"/>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6"/>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6"/>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6"/>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6"/>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6"/>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6"/>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6"/>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6"/>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6"/>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6"/>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6"/>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6"/>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6"/>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6"/>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6"/>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6"/>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6"/>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6"/>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6"/>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6"/>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6"/>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6"/>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6"/>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6"/>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6"/>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6"/>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6"/>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6"/>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6"/>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6"/>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6"/>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8" name="Google Shape;2728;p66"/>
              <p:cNvGrpSpPr/>
              <p:nvPr/>
            </p:nvGrpSpPr>
            <p:grpSpPr>
              <a:xfrm>
                <a:off x="973439" y="2819098"/>
                <a:ext cx="174934" cy="130542"/>
                <a:chOff x="2714005" y="3446776"/>
                <a:chExt cx="330750" cy="246818"/>
              </a:xfrm>
            </p:grpSpPr>
            <p:sp>
              <p:nvSpPr>
                <p:cNvPr id="2729" name="Google Shape;2729;p66"/>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6"/>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1" name="Google Shape;2731;p66"/>
              <p:cNvGrpSpPr/>
              <p:nvPr/>
            </p:nvGrpSpPr>
            <p:grpSpPr>
              <a:xfrm>
                <a:off x="1640414" y="2819098"/>
                <a:ext cx="174934" cy="130542"/>
                <a:chOff x="2714005" y="3446776"/>
                <a:chExt cx="330750" cy="246818"/>
              </a:xfrm>
            </p:grpSpPr>
            <p:sp>
              <p:nvSpPr>
                <p:cNvPr id="2732" name="Google Shape;2732;p66"/>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6"/>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34" name="Google Shape;2734;p66"/>
            <p:cNvGrpSpPr/>
            <p:nvPr/>
          </p:nvGrpSpPr>
          <p:grpSpPr>
            <a:xfrm>
              <a:off x="7001072" y="4608505"/>
              <a:ext cx="1138764" cy="1855677"/>
              <a:chOff x="525125" y="1486050"/>
              <a:chExt cx="2124163" cy="3461439"/>
            </a:xfrm>
          </p:grpSpPr>
          <p:sp>
            <p:nvSpPr>
              <p:cNvPr id="2735" name="Google Shape;2735;p66"/>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6"/>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6"/>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6"/>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6"/>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6"/>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6"/>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6"/>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6"/>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6"/>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6"/>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6"/>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6"/>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6"/>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6"/>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6"/>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6"/>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6"/>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6"/>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6"/>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6"/>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6"/>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6"/>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6"/>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6"/>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6"/>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6"/>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6"/>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6"/>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6"/>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6"/>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6"/>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6"/>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6"/>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9" name="Google Shape;2769;p66"/>
              <p:cNvGrpSpPr/>
              <p:nvPr/>
            </p:nvGrpSpPr>
            <p:grpSpPr>
              <a:xfrm>
                <a:off x="973439" y="2819098"/>
                <a:ext cx="174934" cy="130542"/>
                <a:chOff x="2714005" y="3446776"/>
                <a:chExt cx="330750" cy="246818"/>
              </a:xfrm>
            </p:grpSpPr>
            <p:sp>
              <p:nvSpPr>
                <p:cNvPr id="2770" name="Google Shape;2770;p66"/>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6"/>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2" name="Google Shape;2772;p66"/>
              <p:cNvGrpSpPr/>
              <p:nvPr/>
            </p:nvGrpSpPr>
            <p:grpSpPr>
              <a:xfrm>
                <a:off x="1640414" y="2819098"/>
                <a:ext cx="174934" cy="130542"/>
                <a:chOff x="2714005" y="3446776"/>
                <a:chExt cx="330750" cy="246818"/>
              </a:xfrm>
            </p:grpSpPr>
            <p:sp>
              <p:nvSpPr>
                <p:cNvPr id="2773" name="Google Shape;2773;p66"/>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6"/>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75" name="Google Shape;2775;p66"/>
            <p:cNvSpPr/>
            <p:nvPr/>
          </p:nvSpPr>
          <p:spPr>
            <a:xfrm>
              <a:off x="8524998" y="367647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776" name="Google Shape;2776;p66"/>
            <p:cNvGrpSpPr/>
            <p:nvPr/>
          </p:nvGrpSpPr>
          <p:grpSpPr>
            <a:xfrm>
              <a:off x="7608751" y="4778240"/>
              <a:ext cx="916239" cy="681891"/>
              <a:chOff x="5951675" y="3577056"/>
              <a:chExt cx="1387821" cy="1032855"/>
            </a:xfrm>
          </p:grpSpPr>
          <p:sp>
            <p:nvSpPr>
              <p:cNvPr id="2777" name="Google Shape;2777;p66"/>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6"/>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779" name="Google Shape;2779;p66"/>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2780" name="Google Shape;2780;p66"/>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81" name="Shape 2781"/>
        <p:cNvGrpSpPr/>
        <p:nvPr/>
      </p:nvGrpSpPr>
      <p:grpSpPr>
        <a:xfrm>
          <a:off x="0" y="0"/>
          <a:ext cx="0" cy="0"/>
          <a:chOff x="0" y="0"/>
          <a:chExt cx="0" cy="0"/>
        </a:xfrm>
      </p:grpSpPr>
      <p:sp>
        <p:nvSpPr>
          <p:cNvPr id="2782" name="Google Shape;2782;p67"/>
          <p:cNvSpPr txBox="1"/>
          <p:nvPr>
            <p:ph type="title"/>
          </p:nvPr>
        </p:nvSpPr>
        <p:spPr>
          <a:xfrm>
            <a:off x="720000" y="445025"/>
            <a:ext cx="30654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sp>
        <p:nvSpPr>
          <p:cNvPr id="2783" name="Google Shape;2783;p67"/>
          <p:cNvSpPr txBox="1"/>
          <p:nvPr>
            <p:ph idx="1" type="body"/>
          </p:nvPr>
        </p:nvSpPr>
        <p:spPr>
          <a:xfrm>
            <a:off x="720000" y="1198425"/>
            <a:ext cx="3065400" cy="18099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SzPts val="1200"/>
              <a:buFont typeface="Nunito Light"/>
              <a:buChar char="●"/>
              <a:defRPr/>
            </a:lvl1pPr>
            <a:lvl2pPr indent="-304800" lvl="1" marL="914400">
              <a:lnSpc>
                <a:spcPct val="100000"/>
              </a:lnSpc>
              <a:spcBef>
                <a:spcPts val="0"/>
              </a:spcBef>
              <a:spcAft>
                <a:spcPts val="0"/>
              </a:spcAft>
              <a:buSzPts val="1200"/>
              <a:buFont typeface="Nunito Light"/>
              <a:buChar char="○"/>
              <a:defRPr/>
            </a:lvl2pPr>
            <a:lvl3pPr indent="-304800" lvl="2" marL="1371600">
              <a:lnSpc>
                <a:spcPct val="100000"/>
              </a:lnSpc>
              <a:spcBef>
                <a:spcPts val="0"/>
              </a:spcBef>
              <a:spcAft>
                <a:spcPts val="0"/>
              </a:spcAft>
              <a:buSzPts val="1200"/>
              <a:buFont typeface="Nunito Light"/>
              <a:buChar char="■"/>
              <a:defRPr/>
            </a:lvl3pPr>
            <a:lvl4pPr indent="-304800" lvl="3" marL="1828800">
              <a:lnSpc>
                <a:spcPct val="100000"/>
              </a:lnSpc>
              <a:spcBef>
                <a:spcPts val="0"/>
              </a:spcBef>
              <a:spcAft>
                <a:spcPts val="0"/>
              </a:spcAft>
              <a:buSzPts val="1200"/>
              <a:buFont typeface="Nunito Light"/>
              <a:buChar char="●"/>
              <a:defRPr/>
            </a:lvl4pPr>
            <a:lvl5pPr indent="-304800" lvl="4" marL="2286000">
              <a:lnSpc>
                <a:spcPct val="100000"/>
              </a:lnSpc>
              <a:spcBef>
                <a:spcPts val="0"/>
              </a:spcBef>
              <a:spcAft>
                <a:spcPts val="0"/>
              </a:spcAft>
              <a:buSzPts val="1200"/>
              <a:buFont typeface="Nunito Light"/>
              <a:buChar char="○"/>
              <a:defRPr/>
            </a:lvl5pPr>
            <a:lvl6pPr indent="-304800" lvl="5" marL="2743200">
              <a:lnSpc>
                <a:spcPct val="100000"/>
              </a:lnSpc>
              <a:spcBef>
                <a:spcPts val="0"/>
              </a:spcBef>
              <a:spcAft>
                <a:spcPts val="0"/>
              </a:spcAft>
              <a:buSzPts val="1200"/>
              <a:buFont typeface="Nunito Light"/>
              <a:buChar char="■"/>
              <a:defRPr/>
            </a:lvl6pPr>
            <a:lvl7pPr indent="-304800" lvl="6" marL="3200400">
              <a:lnSpc>
                <a:spcPct val="100000"/>
              </a:lnSpc>
              <a:spcBef>
                <a:spcPts val="0"/>
              </a:spcBef>
              <a:spcAft>
                <a:spcPts val="0"/>
              </a:spcAft>
              <a:buSzPts val="1200"/>
              <a:buFont typeface="Nunito Light"/>
              <a:buChar char="●"/>
              <a:defRPr/>
            </a:lvl7pPr>
            <a:lvl8pPr indent="-304800" lvl="7" marL="3657600">
              <a:lnSpc>
                <a:spcPct val="100000"/>
              </a:lnSpc>
              <a:spcBef>
                <a:spcPts val="0"/>
              </a:spcBef>
              <a:spcAft>
                <a:spcPts val="0"/>
              </a:spcAft>
              <a:buSzPts val="1200"/>
              <a:buFont typeface="Nunito Light"/>
              <a:buChar char="○"/>
              <a:defRPr/>
            </a:lvl8pPr>
            <a:lvl9pPr indent="-304800" lvl="8" marL="4114800">
              <a:lnSpc>
                <a:spcPct val="100000"/>
              </a:lnSpc>
              <a:spcBef>
                <a:spcPts val="0"/>
              </a:spcBef>
              <a:spcAft>
                <a:spcPts val="0"/>
              </a:spcAft>
              <a:buClr>
                <a:schemeClr val="dk1"/>
              </a:buClr>
              <a:buSzPts val="1200"/>
              <a:buFont typeface="Nunito Light"/>
              <a:buChar char="■"/>
              <a:defRPr>
                <a:solidFill>
                  <a:schemeClr val="dk1"/>
                </a:solidFill>
              </a:defRPr>
            </a:lvl9pPr>
          </a:lstStyle>
          <a:p/>
        </p:txBody>
      </p:sp>
      <p:sp>
        <p:nvSpPr>
          <p:cNvPr id="2784" name="Google Shape;2784;p67"/>
          <p:cNvSpPr/>
          <p:nvPr>
            <p:ph idx="2" type="pic"/>
          </p:nvPr>
        </p:nvSpPr>
        <p:spPr>
          <a:xfrm>
            <a:off x="4494131" y="535000"/>
            <a:ext cx="4088100" cy="4226400"/>
          </a:xfrm>
          <a:prstGeom prst="rect">
            <a:avLst/>
          </a:prstGeom>
          <a:noFill/>
          <a:ln cap="flat" cmpd="sng" w="9525">
            <a:solidFill>
              <a:schemeClr val="dk1"/>
            </a:solidFill>
            <a:prstDash val="solid"/>
            <a:round/>
            <a:headEnd len="sm" w="sm" type="none"/>
            <a:tailEnd len="sm" w="sm" type="none"/>
          </a:ln>
        </p:spPr>
      </p:sp>
      <p:cxnSp>
        <p:nvCxnSpPr>
          <p:cNvPr id="2785" name="Google Shape;2785;p67"/>
          <p:cNvCxnSpPr/>
          <p:nvPr/>
        </p:nvCxnSpPr>
        <p:spPr>
          <a:xfrm>
            <a:off x="0" y="337575"/>
            <a:ext cx="9130500" cy="0"/>
          </a:xfrm>
          <a:prstGeom prst="straightConnector1">
            <a:avLst/>
          </a:prstGeom>
          <a:noFill/>
          <a:ln cap="flat" cmpd="sng" w="9525">
            <a:solidFill>
              <a:schemeClr val="dk1"/>
            </a:solidFill>
            <a:prstDash val="solid"/>
            <a:round/>
            <a:headEnd len="med" w="med" type="none"/>
            <a:tailEnd len="med" w="med" type="none"/>
          </a:ln>
        </p:spPr>
      </p:cxnSp>
      <p:sp>
        <p:nvSpPr>
          <p:cNvPr id="2786" name="Google Shape;2786;p67"/>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2787" name="Google Shape;2787;p67"/>
          <p:cNvGrpSpPr/>
          <p:nvPr/>
        </p:nvGrpSpPr>
        <p:grpSpPr>
          <a:xfrm>
            <a:off x="-896170" y="3839612"/>
            <a:ext cx="3428401" cy="2132471"/>
            <a:chOff x="-896170" y="3839612"/>
            <a:chExt cx="3428401" cy="2132471"/>
          </a:xfrm>
        </p:grpSpPr>
        <p:sp>
          <p:nvSpPr>
            <p:cNvPr id="2788" name="Google Shape;2788;p67"/>
            <p:cNvSpPr/>
            <p:nvPr/>
          </p:nvSpPr>
          <p:spPr>
            <a:xfrm>
              <a:off x="311998" y="3839612"/>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789" name="Google Shape;2789;p67"/>
            <p:cNvGrpSpPr/>
            <p:nvPr/>
          </p:nvGrpSpPr>
          <p:grpSpPr>
            <a:xfrm flipH="1">
              <a:off x="-896170" y="4452655"/>
              <a:ext cx="3428401" cy="1519428"/>
              <a:chOff x="4474564" y="2530088"/>
              <a:chExt cx="5361064" cy="2375962"/>
            </a:xfrm>
          </p:grpSpPr>
          <p:sp>
            <p:nvSpPr>
              <p:cNvPr id="2790" name="Google Shape;2790;p67"/>
              <p:cNvSpPr/>
              <p:nvPr/>
            </p:nvSpPr>
            <p:spPr>
              <a:xfrm flipH="1">
                <a:off x="4474564" y="4281351"/>
                <a:ext cx="1187836" cy="615367"/>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1" name="Google Shape;2791;p67"/>
              <p:cNvGrpSpPr/>
              <p:nvPr/>
            </p:nvGrpSpPr>
            <p:grpSpPr>
              <a:xfrm>
                <a:off x="5402544" y="2530088"/>
                <a:ext cx="4433084" cy="2375962"/>
                <a:chOff x="1026675" y="788651"/>
                <a:chExt cx="7158218" cy="3836529"/>
              </a:xfrm>
            </p:grpSpPr>
            <p:sp>
              <p:nvSpPr>
                <p:cNvPr id="2792" name="Google Shape;2792;p67"/>
                <p:cNvSpPr/>
                <p:nvPr/>
              </p:nvSpPr>
              <p:spPr>
                <a:xfrm>
                  <a:off x="1124290" y="3308744"/>
                  <a:ext cx="1251454" cy="1299728"/>
                </a:xfrm>
                <a:custGeom>
                  <a:rect b="b" l="l" r="r" t="t"/>
                  <a:pathLst>
                    <a:path extrusionOk="0" h="10958" w="10551">
                      <a:moveTo>
                        <a:pt x="1" y="1"/>
                      </a:moveTo>
                      <a:lnTo>
                        <a:pt x="1" y="10958"/>
                      </a:lnTo>
                      <a:lnTo>
                        <a:pt x="10550" y="10958"/>
                      </a:lnTo>
                      <a:lnTo>
                        <a:pt x="105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7"/>
                <p:cNvSpPr/>
                <p:nvPr/>
              </p:nvSpPr>
              <p:spPr>
                <a:xfrm>
                  <a:off x="1026675" y="2533751"/>
                  <a:ext cx="1317283" cy="775116"/>
                </a:xfrm>
                <a:custGeom>
                  <a:rect b="b" l="l" r="r" t="t"/>
                  <a:pathLst>
                    <a:path extrusionOk="0" h="6535" w="11106">
                      <a:moveTo>
                        <a:pt x="11106" y="1"/>
                      </a:moveTo>
                      <a:lnTo>
                        <a:pt x="1" y="5684"/>
                      </a:lnTo>
                      <a:lnTo>
                        <a:pt x="1" y="6535"/>
                      </a:lnTo>
                      <a:lnTo>
                        <a:pt x="11106" y="65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7"/>
                <p:cNvSpPr/>
                <p:nvPr/>
              </p:nvSpPr>
              <p:spPr>
                <a:xfrm>
                  <a:off x="1408833" y="3690785"/>
                  <a:ext cx="719963" cy="521528"/>
                </a:xfrm>
                <a:custGeom>
                  <a:rect b="b" l="l" r="r" t="t"/>
                  <a:pathLst>
                    <a:path extrusionOk="0" h="4397" w="6070">
                      <a:moveTo>
                        <a:pt x="0" y="4396"/>
                      </a:moveTo>
                      <a:lnTo>
                        <a:pt x="6069" y="4396"/>
                      </a:lnTo>
                      <a:lnTo>
                        <a:pt x="6069"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7"/>
                <p:cNvSpPr/>
                <p:nvPr/>
              </p:nvSpPr>
              <p:spPr>
                <a:xfrm>
                  <a:off x="1457937" y="3690785"/>
                  <a:ext cx="670858" cy="521528"/>
                </a:xfrm>
                <a:custGeom>
                  <a:rect b="b" l="l" r="r" t="t"/>
                  <a:pathLst>
                    <a:path extrusionOk="0" h="4397" w="5656">
                      <a:moveTo>
                        <a:pt x="1" y="4396"/>
                      </a:moveTo>
                      <a:lnTo>
                        <a:pt x="5655" y="4396"/>
                      </a:lnTo>
                      <a:lnTo>
                        <a:pt x="5655"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7"/>
                <p:cNvSpPr/>
                <p:nvPr/>
              </p:nvSpPr>
              <p:spPr>
                <a:xfrm>
                  <a:off x="1457937" y="3690785"/>
                  <a:ext cx="34397" cy="521528"/>
                </a:xfrm>
                <a:custGeom>
                  <a:rect b="b" l="l" r="r" t="t"/>
                  <a:pathLst>
                    <a:path extrusionOk="0" h="4397" w="290">
                      <a:moveTo>
                        <a:pt x="1" y="4396"/>
                      </a:moveTo>
                      <a:lnTo>
                        <a:pt x="289" y="4396"/>
                      </a:lnTo>
                      <a:lnTo>
                        <a:pt x="289" y="1"/>
                      </a:lnTo>
                      <a:lnTo>
                        <a:pt x="1" y="1"/>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7"/>
                <p:cNvSpPr/>
                <p:nvPr/>
              </p:nvSpPr>
              <p:spPr>
                <a:xfrm>
                  <a:off x="1457937" y="3934409"/>
                  <a:ext cx="670858" cy="30957"/>
                </a:xfrm>
                <a:custGeom>
                  <a:rect b="b" l="l" r="r" t="t"/>
                  <a:pathLst>
                    <a:path extrusionOk="0" h="261" w="5656">
                      <a:moveTo>
                        <a:pt x="1" y="260"/>
                      </a:moveTo>
                      <a:lnTo>
                        <a:pt x="5655" y="260"/>
                      </a:lnTo>
                      <a:lnTo>
                        <a:pt x="5655"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7"/>
                <p:cNvSpPr/>
                <p:nvPr/>
              </p:nvSpPr>
              <p:spPr>
                <a:xfrm>
                  <a:off x="1777469" y="3690785"/>
                  <a:ext cx="31787" cy="521528"/>
                </a:xfrm>
                <a:custGeom>
                  <a:rect b="b" l="l" r="r" t="t"/>
                  <a:pathLst>
                    <a:path extrusionOk="0" h="4397" w="268">
                      <a:moveTo>
                        <a:pt x="268" y="4396"/>
                      </a:moveTo>
                      <a:lnTo>
                        <a:pt x="268" y="1"/>
                      </a:lnTo>
                      <a:lnTo>
                        <a:pt x="1" y="1"/>
                      </a:lnTo>
                      <a:lnTo>
                        <a:pt x="1" y="43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7"/>
                <p:cNvSpPr/>
                <p:nvPr/>
              </p:nvSpPr>
              <p:spPr>
                <a:xfrm>
                  <a:off x="1864291" y="3754241"/>
                  <a:ext cx="121812" cy="131894"/>
                </a:xfrm>
                <a:custGeom>
                  <a:rect b="b" l="l" r="r" t="t"/>
                  <a:pathLst>
                    <a:path extrusionOk="0" h="1112" w="1027">
                      <a:moveTo>
                        <a:pt x="914" y="0"/>
                      </a:moveTo>
                      <a:cubicBezTo>
                        <a:pt x="895" y="0"/>
                        <a:pt x="879" y="7"/>
                        <a:pt x="879" y="21"/>
                      </a:cubicBezTo>
                      <a:lnTo>
                        <a:pt x="28" y="964"/>
                      </a:lnTo>
                      <a:cubicBezTo>
                        <a:pt x="0" y="992"/>
                        <a:pt x="0" y="1048"/>
                        <a:pt x="28" y="1076"/>
                      </a:cubicBezTo>
                      <a:cubicBezTo>
                        <a:pt x="63" y="1111"/>
                        <a:pt x="63" y="1111"/>
                        <a:pt x="91" y="1111"/>
                      </a:cubicBezTo>
                      <a:cubicBezTo>
                        <a:pt x="120" y="1111"/>
                        <a:pt x="148" y="1076"/>
                        <a:pt x="148" y="1076"/>
                      </a:cubicBezTo>
                      <a:lnTo>
                        <a:pt x="999" y="141"/>
                      </a:lnTo>
                      <a:cubicBezTo>
                        <a:pt x="1027" y="113"/>
                        <a:pt x="999" y="56"/>
                        <a:pt x="971" y="21"/>
                      </a:cubicBezTo>
                      <a:cubicBezTo>
                        <a:pt x="957" y="7"/>
                        <a:pt x="934" y="0"/>
                        <a:pt x="914"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7"/>
                <p:cNvSpPr/>
                <p:nvPr/>
              </p:nvSpPr>
              <p:spPr>
                <a:xfrm>
                  <a:off x="1947673" y="3747481"/>
                  <a:ext cx="121931" cy="131183"/>
                </a:xfrm>
                <a:custGeom>
                  <a:rect b="b" l="l" r="r" t="t"/>
                  <a:pathLst>
                    <a:path extrusionOk="0" h="1106" w="1028">
                      <a:moveTo>
                        <a:pt x="939" y="1"/>
                      </a:moveTo>
                      <a:cubicBezTo>
                        <a:pt x="916" y="1"/>
                        <a:pt x="894" y="8"/>
                        <a:pt x="879" y="22"/>
                      </a:cubicBezTo>
                      <a:lnTo>
                        <a:pt x="28" y="957"/>
                      </a:lnTo>
                      <a:cubicBezTo>
                        <a:pt x="0" y="1021"/>
                        <a:pt x="28" y="1049"/>
                        <a:pt x="64" y="1077"/>
                      </a:cubicBezTo>
                      <a:cubicBezTo>
                        <a:pt x="64" y="1105"/>
                        <a:pt x="92" y="1105"/>
                        <a:pt x="92" y="1105"/>
                      </a:cubicBezTo>
                      <a:cubicBezTo>
                        <a:pt x="120" y="1105"/>
                        <a:pt x="148" y="1105"/>
                        <a:pt x="148" y="1077"/>
                      </a:cubicBezTo>
                      <a:lnTo>
                        <a:pt x="999" y="142"/>
                      </a:lnTo>
                      <a:cubicBezTo>
                        <a:pt x="1027" y="113"/>
                        <a:pt x="1027" y="50"/>
                        <a:pt x="999" y="22"/>
                      </a:cubicBezTo>
                      <a:cubicBezTo>
                        <a:pt x="985" y="8"/>
                        <a:pt x="962" y="1"/>
                        <a:pt x="939"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7"/>
                <p:cNvSpPr/>
                <p:nvPr/>
              </p:nvSpPr>
              <p:spPr>
                <a:xfrm>
                  <a:off x="1600623" y="4018622"/>
                  <a:ext cx="121101" cy="131064"/>
                </a:xfrm>
                <a:custGeom>
                  <a:rect b="b" l="l" r="r" t="t"/>
                  <a:pathLst>
                    <a:path extrusionOk="0" h="1105" w="1021">
                      <a:moveTo>
                        <a:pt x="922" y="1"/>
                      </a:moveTo>
                      <a:cubicBezTo>
                        <a:pt x="908" y="1"/>
                        <a:pt x="894" y="8"/>
                        <a:pt x="880" y="22"/>
                      </a:cubicBezTo>
                      <a:lnTo>
                        <a:pt x="29" y="957"/>
                      </a:lnTo>
                      <a:cubicBezTo>
                        <a:pt x="1" y="992"/>
                        <a:pt x="1" y="1048"/>
                        <a:pt x="29" y="1077"/>
                      </a:cubicBezTo>
                      <a:cubicBezTo>
                        <a:pt x="57" y="1105"/>
                        <a:pt x="57" y="1105"/>
                        <a:pt x="85" y="1105"/>
                      </a:cubicBezTo>
                      <a:cubicBezTo>
                        <a:pt x="113" y="1105"/>
                        <a:pt x="141" y="1077"/>
                        <a:pt x="141" y="1077"/>
                      </a:cubicBezTo>
                      <a:lnTo>
                        <a:pt x="992" y="141"/>
                      </a:lnTo>
                      <a:cubicBezTo>
                        <a:pt x="1020" y="113"/>
                        <a:pt x="992" y="50"/>
                        <a:pt x="964" y="22"/>
                      </a:cubicBezTo>
                      <a:cubicBezTo>
                        <a:pt x="950" y="8"/>
                        <a:pt x="936" y="1"/>
                        <a:pt x="922"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7"/>
                <p:cNvSpPr/>
                <p:nvPr/>
              </p:nvSpPr>
              <p:spPr>
                <a:xfrm>
                  <a:off x="3859529" y="2220978"/>
                  <a:ext cx="2676197" cy="2387501"/>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7"/>
                <p:cNvSpPr/>
                <p:nvPr/>
              </p:nvSpPr>
              <p:spPr>
                <a:xfrm>
                  <a:off x="2343945" y="1341727"/>
                  <a:ext cx="1515717" cy="3266757"/>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7"/>
                <p:cNvSpPr/>
                <p:nvPr/>
              </p:nvSpPr>
              <p:spPr>
                <a:xfrm>
                  <a:off x="2792642" y="2165113"/>
                  <a:ext cx="611553" cy="611553"/>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7"/>
                <p:cNvSpPr/>
                <p:nvPr/>
              </p:nvSpPr>
              <p:spPr>
                <a:xfrm>
                  <a:off x="2837714" y="2165113"/>
                  <a:ext cx="566481" cy="60823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7"/>
                <p:cNvSpPr/>
                <p:nvPr/>
              </p:nvSpPr>
              <p:spPr>
                <a:xfrm>
                  <a:off x="2876143" y="2185988"/>
                  <a:ext cx="430554" cy="518088"/>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7"/>
                <p:cNvSpPr/>
                <p:nvPr/>
              </p:nvSpPr>
              <p:spPr>
                <a:xfrm>
                  <a:off x="3018711" y="2311121"/>
                  <a:ext cx="364726" cy="455581"/>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7"/>
                <p:cNvSpPr/>
                <p:nvPr/>
              </p:nvSpPr>
              <p:spPr>
                <a:xfrm>
                  <a:off x="2232927" y="1188246"/>
                  <a:ext cx="4427949" cy="1032856"/>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7"/>
                <p:cNvSpPr/>
                <p:nvPr/>
              </p:nvSpPr>
              <p:spPr>
                <a:xfrm>
                  <a:off x="3056310" y="1207461"/>
                  <a:ext cx="3604558" cy="1032856"/>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7"/>
                <p:cNvSpPr/>
                <p:nvPr/>
              </p:nvSpPr>
              <p:spPr>
                <a:xfrm>
                  <a:off x="3832012" y="2144238"/>
                  <a:ext cx="2828849" cy="76859"/>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7"/>
                <p:cNvSpPr/>
                <p:nvPr/>
              </p:nvSpPr>
              <p:spPr>
                <a:xfrm>
                  <a:off x="2277998" y="1306737"/>
                  <a:ext cx="816748" cy="914364"/>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7"/>
                <p:cNvSpPr/>
                <p:nvPr/>
              </p:nvSpPr>
              <p:spPr>
                <a:xfrm>
                  <a:off x="3897958" y="1136532"/>
                  <a:ext cx="372198" cy="468984"/>
                </a:xfrm>
                <a:custGeom>
                  <a:rect b="b" l="l" r="r" t="t"/>
                  <a:pathLst>
                    <a:path extrusionOk="0" h="3954" w="3138">
                      <a:moveTo>
                        <a:pt x="0" y="1"/>
                      </a:moveTo>
                      <a:lnTo>
                        <a:pt x="0" y="3953"/>
                      </a:lnTo>
                      <a:lnTo>
                        <a:pt x="3137" y="3953"/>
                      </a:lnTo>
                      <a:lnTo>
                        <a:pt x="3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7"/>
                <p:cNvSpPr/>
                <p:nvPr/>
              </p:nvSpPr>
              <p:spPr>
                <a:xfrm>
                  <a:off x="3657657" y="1125739"/>
                  <a:ext cx="240422" cy="479777"/>
                </a:xfrm>
                <a:custGeom>
                  <a:rect b="b" l="l" r="r" t="t"/>
                  <a:pathLst>
                    <a:path extrusionOk="0" h="4045" w="2027">
                      <a:moveTo>
                        <a:pt x="1851" y="92"/>
                      </a:moveTo>
                      <a:lnTo>
                        <a:pt x="1851" y="92"/>
                      </a:lnTo>
                      <a:lnTo>
                        <a:pt x="1" y="0"/>
                      </a:lnTo>
                      <a:lnTo>
                        <a:pt x="1" y="1702"/>
                      </a:lnTo>
                      <a:lnTo>
                        <a:pt x="2026" y="4044"/>
                      </a:lnTo>
                      <a:lnTo>
                        <a:pt x="2026" y="9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7"/>
                <p:cNvSpPr/>
                <p:nvPr/>
              </p:nvSpPr>
              <p:spPr>
                <a:xfrm>
                  <a:off x="3630139" y="1024802"/>
                  <a:ext cx="247065" cy="111849"/>
                </a:xfrm>
                <a:custGeom>
                  <a:rect b="b" l="l" r="r" t="t"/>
                  <a:pathLst>
                    <a:path extrusionOk="0" h="943" w="2083">
                      <a:moveTo>
                        <a:pt x="2083" y="64"/>
                      </a:moveTo>
                      <a:lnTo>
                        <a:pt x="1" y="0"/>
                      </a:lnTo>
                      <a:lnTo>
                        <a:pt x="1" y="851"/>
                      </a:lnTo>
                      <a:lnTo>
                        <a:pt x="2083" y="94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7"/>
                <p:cNvSpPr/>
                <p:nvPr/>
              </p:nvSpPr>
              <p:spPr>
                <a:xfrm>
                  <a:off x="3877083" y="1032275"/>
                  <a:ext cx="434706" cy="104377"/>
                </a:xfrm>
                <a:custGeom>
                  <a:rect b="b" l="l" r="r" t="t"/>
                  <a:pathLst>
                    <a:path extrusionOk="0" h="880" w="3665">
                      <a:moveTo>
                        <a:pt x="1" y="880"/>
                      </a:moveTo>
                      <a:lnTo>
                        <a:pt x="3665" y="880"/>
                      </a:lnTo>
                      <a:lnTo>
                        <a:pt x="366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7"/>
                <p:cNvSpPr/>
                <p:nvPr/>
              </p:nvSpPr>
              <p:spPr>
                <a:xfrm>
                  <a:off x="5208467" y="987203"/>
                  <a:ext cx="614874" cy="785080"/>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7"/>
                <p:cNvSpPr/>
                <p:nvPr/>
              </p:nvSpPr>
              <p:spPr>
                <a:xfrm>
                  <a:off x="4846355" y="1345048"/>
                  <a:ext cx="362235" cy="427233"/>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7"/>
                <p:cNvSpPr/>
                <p:nvPr/>
              </p:nvSpPr>
              <p:spPr>
                <a:xfrm>
                  <a:off x="4616965" y="788651"/>
                  <a:ext cx="1387381" cy="566600"/>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7"/>
                <p:cNvSpPr/>
                <p:nvPr/>
              </p:nvSpPr>
              <p:spPr>
                <a:xfrm>
                  <a:off x="4616965" y="1098222"/>
                  <a:ext cx="146128" cy="170205"/>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7"/>
                <p:cNvSpPr/>
                <p:nvPr/>
              </p:nvSpPr>
              <p:spPr>
                <a:xfrm>
                  <a:off x="4616965" y="1268307"/>
                  <a:ext cx="587475" cy="86941"/>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7"/>
                <p:cNvSpPr/>
                <p:nvPr/>
              </p:nvSpPr>
              <p:spPr>
                <a:xfrm>
                  <a:off x="5531321" y="945571"/>
                  <a:ext cx="399597" cy="409679"/>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7"/>
                <p:cNvSpPr/>
                <p:nvPr/>
              </p:nvSpPr>
              <p:spPr>
                <a:xfrm>
                  <a:off x="4616965" y="788651"/>
                  <a:ext cx="956115" cy="479777"/>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7"/>
                <p:cNvSpPr/>
                <p:nvPr/>
              </p:nvSpPr>
              <p:spPr>
                <a:xfrm>
                  <a:off x="5350205" y="1275068"/>
                  <a:ext cx="365556" cy="396276"/>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7"/>
                <p:cNvSpPr/>
                <p:nvPr/>
              </p:nvSpPr>
              <p:spPr>
                <a:xfrm>
                  <a:off x="5350205" y="1275068"/>
                  <a:ext cx="317163" cy="396276"/>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7"/>
                <p:cNvSpPr/>
                <p:nvPr/>
              </p:nvSpPr>
              <p:spPr>
                <a:xfrm>
                  <a:off x="5437857" y="1342557"/>
                  <a:ext cx="121101" cy="131183"/>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7"/>
                <p:cNvSpPr/>
                <p:nvPr/>
              </p:nvSpPr>
              <p:spPr>
                <a:xfrm>
                  <a:off x="5426945" y="1433056"/>
                  <a:ext cx="118610" cy="130708"/>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7"/>
                <p:cNvSpPr/>
                <p:nvPr/>
              </p:nvSpPr>
              <p:spPr>
                <a:xfrm>
                  <a:off x="4140751" y="2568029"/>
                  <a:ext cx="817579" cy="594829"/>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7"/>
                <p:cNvSpPr/>
                <p:nvPr/>
              </p:nvSpPr>
              <p:spPr>
                <a:xfrm>
                  <a:off x="4140751" y="2568029"/>
                  <a:ext cx="758392" cy="594829"/>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7"/>
                <p:cNvSpPr/>
                <p:nvPr/>
              </p:nvSpPr>
              <p:spPr>
                <a:xfrm>
                  <a:off x="4502745" y="2568029"/>
                  <a:ext cx="34278" cy="594829"/>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7"/>
                <p:cNvSpPr/>
                <p:nvPr/>
              </p:nvSpPr>
              <p:spPr>
                <a:xfrm>
                  <a:off x="4863909" y="2568029"/>
                  <a:ext cx="35227" cy="594829"/>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7"/>
                <p:cNvSpPr/>
                <p:nvPr/>
              </p:nvSpPr>
              <p:spPr>
                <a:xfrm>
                  <a:off x="4140751" y="2846642"/>
                  <a:ext cx="758392" cy="38430"/>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7"/>
                <p:cNvSpPr/>
                <p:nvPr/>
              </p:nvSpPr>
              <p:spPr>
                <a:xfrm>
                  <a:off x="4207409" y="2969522"/>
                  <a:ext cx="121101" cy="130827"/>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7"/>
                <p:cNvSpPr/>
                <p:nvPr/>
              </p:nvSpPr>
              <p:spPr>
                <a:xfrm>
                  <a:off x="4307515" y="2937853"/>
                  <a:ext cx="118610" cy="130827"/>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7"/>
                <p:cNvSpPr/>
                <p:nvPr/>
              </p:nvSpPr>
              <p:spPr>
                <a:xfrm>
                  <a:off x="4648752" y="2659714"/>
                  <a:ext cx="121812" cy="131183"/>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7"/>
                <p:cNvSpPr/>
                <p:nvPr/>
              </p:nvSpPr>
              <p:spPr>
                <a:xfrm>
                  <a:off x="2854789" y="3312066"/>
                  <a:ext cx="577393" cy="1296407"/>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7"/>
                <p:cNvSpPr/>
                <p:nvPr/>
              </p:nvSpPr>
              <p:spPr>
                <a:xfrm>
                  <a:off x="2914454" y="3312066"/>
                  <a:ext cx="510616" cy="1296407"/>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7"/>
                <p:cNvSpPr/>
                <p:nvPr/>
              </p:nvSpPr>
              <p:spPr>
                <a:xfrm>
                  <a:off x="2977079" y="3374691"/>
                  <a:ext cx="343732" cy="128573"/>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7"/>
                <p:cNvSpPr/>
                <p:nvPr/>
              </p:nvSpPr>
              <p:spPr>
                <a:xfrm>
                  <a:off x="2799403" y="3222041"/>
                  <a:ext cx="670740" cy="90144"/>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7"/>
                <p:cNvSpPr/>
                <p:nvPr/>
              </p:nvSpPr>
              <p:spPr>
                <a:xfrm>
                  <a:off x="2858589" y="4278020"/>
                  <a:ext cx="566481" cy="330447"/>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7"/>
                <p:cNvSpPr/>
                <p:nvPr/>
              </p:nvSpPr>
              <p:spPr>
                <a:xfrm>
                  <a:off x="2584129" y="4497456"/>
                  <a:ext cx="503953" cy="127724"/>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7"/>
                <p:cNvSpPr/>
                <p:nvPr/>
              </p:nvSpPr>
              <p:spPr>
                <a:xfrm>
                  <a:off x="2705939" y="4393190"/>
                  <a:ext cx="475626" cy="104377"/>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7"/>
                <p:cNvSpPr/>
                <p:nvPr/>
              </p:nvSpPr>
              <p:spPr>
                <a:xfrm>
                  <a:off x="2802724" y="4278020"/>
                  <a:ext cx="500534" cy="115289"/>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7"/>
                <p:cNvSpPr/>
                <p:nvPr/>
              </p:nvSpPr>
              <p:spPr>
                <a:xfrm>
                  <a:off x="3278939" y="3833472"/>
                  <a:ext cx="97735" cy="97735"/>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7"/>
                <p:cNvSpPr/>
                <p:nvPr/>
              </p:nvSpPr>
              <p:spPr>
                <a:xfrm>
                  <a:off x="5173359" y="3148622"/>
                  <a:ext cx="1206382" cy="1459852"/>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7"/>
                <p:cNvSpPr/>
                <p:nvPr/>
              </p:nvSpPr>
              <p:spPr>
                <a:xfrm>
                  <a:off x="6379611" y="3148622"/>
                  <a:ext cx="1487488" cy="1459852"/>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7"/>
                <p:cNvSpPr/>
                <p:nvPr/>
              </p:nvSpPr>
              <p:spPr>
                <a:xfrm>
                  <a:off x="6629876" y="3669910"/>
                  <a:ext cx="1014471" cy="938561"/>
                </a:xfrm>
                <a:custGeom>
                  <a:rect b="b" l="l" r="r" t="t"/>
                  <a:pathLst>
                    <a:path extrusionOk="0" h="7913" w="8553">
                      <a:moveTo>
                        <a:pt x="0" y="7913"/>
                      </a:moveTo>
                      <a:lnTo>
                        <a:pt x="8553" y="7913"/>
                      </a:lnTo>
                      <a:lnTo>
                        <a:pt x="8553" y="1"/>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7"/>
                <p:cNvSpPr/>
                <p:nvPr/>
              </p:nvSpPr>
              <p:spPr>
                <a:xfrm>
                  <a:off x="5093298" y="2394503"/>
                  <a:ext cx="1519157" cy="754241"/>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7"/>
                <p:cNvSpPr/>
                <p:nvPr/>
              </p:nvSpPr>
              <p:spPr>
                <a:xfrm>
                  <a:off x="6337861" y="2394503"/>
                  <a:ext cx="1623534" cy="754241"/>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7"/>
                <p:cNvSpPr/>
                <p:nvPr/>
              </p:nvSpPr>
              <p:spPr>
                <a:xfrm>
                  <a:off x="5423624" y="3513939"/>
                  <a:ext cx="754241" cy="305421"/>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7"/>
                <p:cNvSpPr/>
                <p:nvPr/>
              </p:nvSpPr>
              <p:spPr>
                <a:xfrm>
                  <a:off x="5479489" y="3513939"/>
                  <a:ext cx="698376" cy="305421"/>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7"/>
                <p:cNvSpPr/>
                <p:nvPr/>
              </p:nvSpPr>
              <p:spPr>
                <a:xfrm>
                  <a:off x="5593828" y="3513939"/>
                  <a:ext cx="187760" cy="305421"/>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7"/>
                <p:cNvSpPr/>
                <p:nvPr/>
              </p:nvSpPr>
              <p:spPr>
                <a:xfrm>
                  <a:off x="5701406" y="3513939"/>
                  <a:ext cx="187878" cy="305421"/>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7"/>
                <p:cNvSpPr/>
                <p:nvPr/>
              </p:nvSpPr>
              <p:spPr>
                <a:xfrm>
                  <a:off x="7571630" y="3669910"/>
                  <a:ext cx="72708" cy="938561"/>
                </a:xfrm>
                <a:custGeom>
                  <a:rect b="b" l="l" r="r" t="t"/>
                  <a:pathLst>
                    <a:path extrusionOk="0" h="7913" w="613">
                      <a:moveTo>
                        <a:pt x="1" y="7913"/>
                      </a:moveTo>
                      <a:lnTo>
                        <a:pt x="613" y="7913"/>
                      </a:lnTo>
                      <a:lnTo>
                        <a:pt x="613"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7"/>
                <p:cNvSpPr/>
                <p:nvPr/>
              </p:nvSpPr>
              <p:spPr>
                <a:xfrm>
                  <a:off x="4158186" y="3433877"/>
                  <a:ext cx="795992" cy="58071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7"/>
                <p:cNvSpPr/>
                <p:nvPr/>
              </p:nvSpPr>
              <p:spPr>
                <a:xfrm>
                  <a:off x="4158186" y="3433877"/>
                  <a:ext cx="740957" cy="58071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7"/>
                <p:cNvSpPr/>
                <p:nvPr/>
              </p:nvSpPr>
              <p:spPr>
                <a:xfrm>
                  <a:off x="4512708" y="3433877"/>
                  <a:ext cx="31787" cy="58071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7"/>
                <p:cNvSpPr/>
                <p:nvPr/>
              </p:nvSpPr>
              <p:spPr>
                <a:xfrm>
                  <a:off x="4860588" y="3433877"/>
                  <a:ext cx="38548" cy="58071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7"/>
                <p:cNvSpPr/>
                <p:nvPr/>
              </p:nvSpPr>
              <p:spPr>
                <a:xfrm>
                  <a:off x="4158186" y="3705018"/>
                  <a:ext cx="740957" cy="35109"/>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7"/>
                <p:cNvSpPr/>
                <p:nvPr/>
              </p:nvSpPr>
              <p:spPr>
                <a:xfrm>
                  <a:off x="4265764" y="3528290"/>
                  <a:ext cx="115289" cy="128455"/>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7"/>
                <p:cNvSpPr/>
                <p:nvPr/>
              </p:nvSpPr>
              <p:spPr>
                <a:xfrm>
                  <a:off x="4687063" y="3789231"/>
                  <a:ext cx="117780" cy="127743"/>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7"/>
                <p:cNvSpPr/>
                <p:nvPr/>
              </p:nvSpPr>
              <p:spPr>
                <a:xfrm>
                  <a:off x="4607002" y="3816748"/>
                  <a:ext cx="114340" cy="127743"/>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7"/>
                <p:cNvSpPr/>
                <p:nvPr/>
              </p:nvSpPr>
              <p:spPr>
                <a:xfrm>
                  <a:off x="5093298" y="2394503"/>
                  <a:ext cx="1519157" cy="754241"/>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3" name="Google Shape;2863;p67"/>
                <p:cNvGrpSpPr/>
                <p:nvPr/>
              </p:nvGrpSpPr>
              <p:grpSpPr>
                <a:xfrm>
                  <a:off x="5951675" y="3577056"/>
                  <a:ext cx="2233218" cy="1032855"/>
                  <a:chOff x="5951675" y="3577056"/>
                  <a:chExt cx="2233218" cy="1032855"/>
                </a:xfrm>
              </p:grpSpPr>
              <p:sp>
                <p:nvSpPr>
                  <p:cNvPr id="2864" name="Google Shape;2864;p67"/>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7"/>
                  <p:cNvSpPr/>
                  <p:nvPr/>
                </p:nvSpPr>
                <p:spPr>
                  <a:xfrm>
                    <a:off x="7431168" y="3801030"/>
                    <a:ext cx="753725" cy="808880"/>
                  </a:xfrm>
                  <a:custGeom>
                    <a:rect b="b" l="l" r="r" t="t"/>
                    <a:pathLst>
                      <a:path extrusionOk="0" h="4341" w="4045">
                        <a:moveTo>
                          <a:pt x="1203" y="4340"/>
                        </a:moveTo>
                        <a:cubicBezTo>
                          <a:pt x="528" y="4340"/>
                          <a:pt x="0" y="3813"/>
                          <a:pt x="0" y="3194"/>
                        </a:cubicBezTo>
                        <a:cubicBezTo>
                          <a:pt x="0" y="2730"/>
                          <a:pt x="296" y="2315"/>
                          <a:pt x="704" y="2139"/>
                        </a:cubicBezTo>
                        <a:cubicBezTo>
                          <a:pt x="675" y="2055"/>
                          <a:pt x="647" y="1935"/>
                          <a:pt x="647" y="1851"/>
                        </a:cubicBezTo>
                        <a:cubicBezTo>
                          <a:pt x="647" y="1407"/>
                          <a:pt x="971" y="1056"/>
                          <a:pt x="1379" y="943"/>
                        </a:cubicBezTo>
                        <a:cubicBezTo>
                          <a:pt x="1351" y="880"/>
                          <a:pt x="1323" y="796"/>
                          <a:pt x="1323" y="704"/>
                        </a:cubicBezTo>
                        <a:cubicBezTo>
                          <a:pt x="1323" y="324"/>
                          <a:pt x="1646" y="1"/>
                          <a:pt x="2054" y="1"/>
                        </a:cubicBezTo>
                        <a:cubicBezTo>
                          <a:pt x="2434" y="1"/>
                          <a:pt x="2757" y="324"/>
                          <a:pt x="2757" y="704"/>
                        </a:cubicBezTo>
                        <a:cubicBezTo>
                          <a:pt x="2757" y="796"/>
                          <a:pt x="2757" y="880"/>
                          <a:pt x="2729" y="971"/>
                        </a:cubicBezTo>
                        <a:cubicBezTo>
                          <a:pt x="3109" y="1056"/>
                          <a:pt x="3404" y="1436"/>
                          <a:pt x="3404" y="1851"/>
                        </a:cubicBezTo>
                        <a:cubicBezTo>
                          <a:pt x="3404" y="1935"/>
                          <a:pt x="3376" y="2055"/>
                          <a:pt x="3341" y="2139"/>
                        </a:cubicBezTo>
                        <a:cubicBezTo>
                          <a:pt x="3756" y="2315"/>
                          <a:pt x="4044" y="2730"/>
                          <a:pt x="4044" y="3194"/>
                        </a:cubicBezTo>
                        <a:cubicBezTo>
                          <a:pt x="4044" y="3813"/>
                          <a:pt x="3517" y="4340"/>
                          <a:pt x="2877" y="434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7"/>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867" name="Google Shape;2867;p67"/>
            <p:cNvGrpSpPr/>
            <p:nvPr/>
          </p:nvGrpSpPr>
          <p:grpSpPr>
            <a:xfrm>
              <a:off x="1654271" y="4766147"/>
              <a:ext cx="859478" cy="639647"/>
              <a:chOff x="5951675" y="3577056"/>
              <a:chExt cx="1387821" cy="1032855"/>
            </a:xfrm>
          </p:grpSpPr>
          <p:sp>
            <p:nvSpPr>
              <p:cNvPr id="2868" name="Google Shape;2868;p67"/>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7"/>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870" name="Shape 2870"/>
        <p:cNvGrpSpPr/>
        <p:nvPr/>
      </p:nvGrpSpPr>
      <p:grpSpPr>
        <a:xfrm>
          <a:off x="0" y="0"/>
          <a:ext cx="0" cy="0"/>
          <a:chOff x="0" y="0"/>
          <a:chExt cx="0" cy="0"/>
        </a:xfrm>
      </p:grpSpPr>
      <p:sp>
        <p:nvSpPr>
          <p:cNvPr id="2871" name="Google Shape;2871;p68"/>
          <p:cNvSpPr txBox="1"/>
          <p:nvPr>
            <p:ph type="title"/>
          </p:nvPr>
        </p:nvSpPr>
        <p:spPr>
          <a:xfrm>
            <a:off x="715100" y="1307100"/>
            <a:ext cx="6367800" cy="25293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2872" name="Google Shape;2872;p68"/>
          <p:cNvGrpSpPr/>
          <p:nvPr/>
        </p:nvGrpSpPr>
        <p:grpSpPr>
          <a:xfrm>
            <a:off x="6371628" y="76028"/>
            <a:ext cx="3356101" cy="5128818"/>
            <a:chOff x="6371628" y="76028"/>
            <a:chExt cx="3356101" cy="5128818"/>
          </a:xfrm>
        </p:grpSpPr>
        <p:grpSp>
          <p:nvGrpSpPr>
            <p:cNvPr id="2873" name="Google Shape;2873;p68"/>
            <p:cNvGrpSpPr/>
            <p:nvPr/>
          </p:nvGrpSpPr>
          <p:grpSpPr>
            <a:xfrm>
              <a:off x="6830033" y="76028"/>
              <a:ext cx="2897695" cy="1572227"/>
              <a:chOff x="6229583" y="1671653"/>
              <a:chExt cx="2897695" cy="1572227"/>
            </a:xfrm>
          </p:grpSpPr>
          <p:sp>
            <p:nvSpPr>
              <p:cNvPr id="2874" name="Google Shape;2874;p68"/>
              <p:cNvSpPr/>
              <p:nvPr/>
            </p:nvSpPr>
            <p:spPr>
              <a:xfrm>
                <a:off x="7524304" y="1671653"/>
                <a:ext cx="1415426" cy="380324"/>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8"/>
              <p:cNvSpPr/>
              <p:nvPr/>
            </p:nvSpPr>
            <p:spPr>
              <a:xfrm>
                <a:off x="8168647" y="2986982"/>
                <a:ext cx="958632" cy="256898"/>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8"/>
              <p:cNvSpPr/>
              <p:nvPr/>
            </p:nvSpPr>
            <p:spPr>
              <a:xfrm>
                <a:off x="6229583" y="2369875"/>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7" name="Google Shape;2877;p68"/>
            <p:cNvSpPr/>
            <p:nvPr/>
          </p:nvSpPr>
          <p:spPr>
            <a:xfrm flipH="1">
              <a:off x="6371628" y="4475676"/>
              <a:ext cx="1350173" cy="699458"/>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878" name="Google Shape;2878;p68"/>
            <p:cNvGrpSpPr/>
            <p:nvPr/>
          </p:nvGrpSpPr>
          <p:grpSpPr>
            <a:xfrm>
              <a:off x="7427902" y="2101392"/>
              <a:ext cx="1798063" cy="3103454"/>
              <a:chOff x="4537475" y="1366675"/>
              <a:chExt cx="1878265" cy="3241882"/>
            </a:xfrm>
          </p:grpSpPr>
          <p:sp>
            <p:nvSpPr>
              <p:cNvPr id="2879" name="Google Shape;2879;p68"/>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8"/>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8"/>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8"/>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8"/>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8"/>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8"/>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8"/>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8"/>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8"/>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8"/>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8"/>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8"/>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8"/>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8"/>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8"/>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8"/>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8"/>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8"/>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8"/>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8"/>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8"/>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8"/>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8"/>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8"/>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8"/>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8"/>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8"/>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8"/>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8"/>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8"/>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8"/>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8"/>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8"/>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8"/>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8"/>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8"/>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8"/>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8"/>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8" name="Google Shape;2918;p68"/>
            <p:cNvSpPr/>
            <p:nvPr/>
          </p:nvSpPr>
          <p:spPr>
            <a:xfrm>
              <a:off x="7878400" y="697525"/>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19" name="Google Shape;2919;p68"/>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2920" name="Google Shape;2920;p68"/>
          <p:cNvSpPr/>
          <p:nvPr/>
        </p:nvSpPr>
        <p:spPr>
          <a:xfrm>
            <a:off x="375950" y="0"/>
            <a:ext cx="259800" cy="288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921" name="Shape 2921"/>
        <p:cNvGrpSpPr/>
        <p:nvPr/>
      </p:nvGrpSpPr>
      <p:grpSpPr>
        <a:xfrm>
          <a:off x="0" y="0"/>
          <a:ext cx="0" cy="0"/>
          <a:chOff x="0" y="0"/>
          <a:chExt cx="0" cy="0"/>
        </a:xfrm>
      </p:grpSpPr>
      <p:sp>
        <p:nvSpPr>
          <p:cNvPr id="2922" name="Google Shape;2922;p69"/>
          <p:cNvSpPr txBox="1"/>
          <p:nvPr>
            <p:ph type="title"/>
          </p:nvPr>
        </p:nvSpPr>
        <p:spPr>
          <a:xfrm>
            <a:off x="2241425" y="1293100"/>
            <a:ext cx="4661100" cy="8418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923" name="Google Shape;2923;p69"/>
          <p:cNvSpPr txBox="1"/>
          <p:nvPr>
            <p:ph idx="1" type="subTitle"/>
          </p:nvPr>
        </p:nvSpPr>
        <p:spPr>
          <a:xfrm>
            <a:off x="2241475" y="2168600"/>
            <a:ext cx="4661100" cy="501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2924" name="Google Shape;2924;p69"/>
          <p:cNvSpPr/>
          <p:nvPr/>
        </p:nvSpPr>
        <p:spPr>
          <a:xfrm flipH="1">
            <a:off x="1751808" y="5077051"/>
            <a:ext cx="312100" cy="7909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9"/>
          <p:cNvSpPr/>
          <p:nvPr/>
        </p:nvSpPr>
        <p:spPr>
          <a:xfrm flipH="1">
            <a:off x="-1069880" y="4564551"/>
            <a:ext cx="45028" cy="581249"/>
          </a:xfrm>
          <a:custGeom>
            <a:rect b="b" l="l" r="r" t="t"/>
            <a:pathLst>
              <a:path extrusionOk="0" h="7913" w="613">
                <a:moveTo>
                  <a:pt x="1" y="7913"/>
                </a:moveTo>
                <a:lnTo>
                  <a:pt x="613" y="7913"/>
                </a:lnTo>
                <a:lnTo>
                  <a:pt x="613"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6" name="Google Shape;2926;p69"/>
          <p:cNvGrpSpPr/>
          <p:nvPr/>
        </p:nvGrpSpPr>
        <p:grpSpPr>
          <a:xfrm>
            <a:off x="-1266231" y="667175"/>
            <a:ext cx="4576156" cy="4519531"/>
            <a:chOff x="-1266231" y="667175"/>
            <a:chExt cx="4576156" cy="4519531"/>
          </a:xfrm>
        </p:grpSpPr>
        <p:grpSp>
          <p:nvGrpSpPr>
            <p:cNvPr id="2927" name="Google Shape;2927;p69"/>
            <p:cNvGrpSpPr/>
            <p:nvPr/>
          </p:nvGrpSpPr>
          <p:grpSpPr>
            <a:xfrm>
              <a:off x="-1266231" y="1293100"/>
              <a:ext cx="4576156" cy="3893605"/>
              <a:chOff x="-1266231" y="1293100"/>
              <a:chExt cx="4576156" cy="3893605"/>
            </a:xfrm>
          </p:grpSpPr>
          <p:sp>
            <p:nvSpPr>
              <p:cNvPr id="2928" name="Google Shape;2928;p69"/>
              <p:cNvSpPr/>
              <p:nvPr/>
            </p:nvSpPr>
            <p:spPr>
              <a:xfrm>
                <a:off x="2122089" y="4531451"/>
                <a:ext cx="1187836" cy="615367"/>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2929" name="Google Shape;2929;p69"/>
              <p:cNvGrpSpPr/>
              <p:nvPr/>
            </p:nvGrpSpPr>
            <p:grpSpPr>
              <a:xfrm>
                <a:off x="-1266231" y="2821088"/>
                <a:ext cx="3547638" cy="2365617"/>
                <a:chOff x="-1266231" y="2780188"/>
                <a:chExt cx="3547638" cy="2365617"/>
              </a:xfrm>
            </p:grpSpPr>
            <p:sp>
              <p:nvSpPr>
                <p:cNvPr id="2930" name="Google Shape;2930;p69"/>
                <p:cNvSpPr/>
                <p:nvPr/>
              </p:nvSpPr>
              <p:spPr>
                <a:xfrm flipH="1">
                  <a:off x="-383313" y="3667228"/>
                  <a:ext cx="1657365" cy="1478576"/>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9"/>
                <p:cNvSpPr/>
                <p:nvPr/>
              </p:nvSpPr>
              <p:spPr>
                <a:xfrm flipH="1">
                  <a:off x="1273972" y="3122708"/>
                  <a:ext cx="938681" cy="202309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9"/>
                <p:cNvSpPr/>
                <p:nvPr/>
              </p:nvSpPr>
              <p:spPr>
                <a:xfrm flipH="1">
                  <a:off x="1556041" y="3632631"/>
                  <a:ext cx="378734" cy="378734"/>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9"/>
                <p:cNvSpPr/>
                <p:nvPr/>
              </p:nvSpPr>
              <p:spPr>
                <a:xfrm flipH="1">
                  <a:off x="1556041" y="3632631"/>
                  <a:ext cx="350821" cy="376677"/>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9"/>
                <p:cNvSpPr/>
                <p:nvPr/>
              </p:nvSpPr>
              <p:spPr>
                <a:xfrm flipH="1">
                  <a:off x="1616421" y="3645559"/>
                  <a:ext cx="266642" cy="320851"/>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9"/>
                <p:cNvSpPr/>
                <p:nvPr/>
              </p:nvSpPr>
              <p:spPr>
                <a:xfrm flipH="1">
                  <a:off x="1568897" y="3723053"/>
                  <a:ext cx="225874" cy="282141"/>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9"/>
                <p:cNvSpPr/>
                <p:nvPr/>
              </p:nvSpPr>
              <p:spPr>
                <a:xfrm flipH="1">
                  <a:off x="-460816" y="3027657"/>
                  <a:ext cx="2742222" cy="639646"/>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9"/>
                <p:cNvSpPr/>
                <p:nvPr/>
              </p:nvSpPr>
              <p:spPr>
                <a:xfrm flipH="1">
                  <a:off x="-460808" y="3619703"/>
                  <a:ext cx="1751902" cy="47599"/>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9"/>
                <p:cNvSpPr/>
                <p:nvPr/>
              </p:nvSpPr>
              <p:spPr>
                <a:xfrm flipH="1">
                  <a:off x="1747683" y="3101038"/>
                  <a:ext cx="505811" cy="566265"/>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9"/>
                <p:cNvSpPr/>
                <p:nvPr/>
              </p:nvSpPr>
              <p:spPr>
                <a:xfrm flipH="1">
                  <a:off x="57864" y="2903151"/>
                  <a:ext cx="380791" cy="486199"/>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9"/>
                <p:cNvSpPr/>
                <p:nvPr/>
              </p:nvSpPr>
              <p:spPr>
                <a:xfrm flipH="1">
                  <a:off x="438579" y="3124764"/>
                  <a:ext cx="224332" cy="264585"/>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9"/>
                <p:cNvSpPr/>
                <p:nvPr/>
              </p:nvSpPr>
              <p:spPr>
                <a:xfrm flipH="1">
                  <a:off x="-54231" y="2780188"/>
                  <a:ext cx="859203" cy="350895"/>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9"/>
                <p:cNvSpPr/>
                <p:nvPr/>
              </p:nvSpPr>
              <p:spPr>
                <a:xfrm flipH="1">
                  <a:off x="714475" y="2971905"/>
                  <a:ext cx="90497" cy="105408"/>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9"/>
                <p:cNvSpPr/>
                <p:nvPr/>
              </p:nvSpPr>
              <p:spPr>
                <a:xfrm flipH="1">
                  <a:off x="441149" y="3077239"/>
                  <a:ext cx="363823" cy="53843"/>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9"/>
                <p:cNvSpPr/>
                <p:nvPr/>
              </p:nvSpPr>
              <p:spPr>
                <a:xfrm flipH="1">
                  <a:off x="-8759" y="2877369"/>
                  <a:ext cx="247470" cy="253714"/>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9"/>
                <p:cNvSpPr/>
                <p:nvPr/>
              </p:nvSpPr>
              <p:spPr>
                <a:xfrm flipH="1">
                  <a:off x="212851" y="2780188"/>
                  <a:ext cx="592121" cy="297125"/>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9"/>
                <p:cNvSpPr/>
                <p:nvPr/>
              </p:nvSpPr>
              <p:spPr>
                <a:xfrm flipH="1">
                  <a:off x="124488" y="3081426"/>
                  <a:ext cx="226388" cy="245413"/>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9"/>
                <p:cNvSpPr/>
                <p:nvPr/>
              </p:nvSpPr>
              <p:spPr>
                <a:xfrm flipH="1">
                  <a:off x="154458" y="3081426"/>
                  <a:ext cx="196419" cy="245413"/>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9"/>
                <p:cNvSpPr/>
                <p:nvPr/>
              </p:nvSpPr>
              <p:spPr>
                <a:xfrm flipH="1">
                  <a:off x="221596" y="3123222"/>
                  <a:ext cx="74998" cy="81241"/>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9"/>
                <p:cNvSpPr/>
                <p:nvPr/>
              </p:nvSpPr>
              <p:spPr>
                <a:xfrm flipH="1">
                  <a:off x="229896" y="3179268"/>
                  <a:ext cx="73455" cy="80947"/>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9"/>
                <p:cNvSpPr/>
                <p:nvPr/>
              </p:nvSpPr>
              <p:spPr>
                <a:xfrm flipH="1">
                  <a:off x="593566" y="3882157"/>
                  <a:ext cx="506325" cy="368377"/>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9"/>
                <p:cNvSpPr/>
                <p:nvPr/>
              </p:nvSpPr>
              <p:spPr>
                <a:xfrm flipH="1">
                  <a:off x="630220" y="3882157"/>
                  <a:ext cx="469671" cy="368377"/>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9"/>
                <p:cNvSpPr/>
                <p:nvPr/>
              </p:nvSpPr>
              <p:spPr>
                <a:xfrm flipH="1">
                  <a:off x="854480" y="3882157"/>
                  <a:ext cx="21228" cy="368377"/>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9"/>
                <p:cNvSpPr/>
                <p:nvPr/>
              </p:nvSpPr>
              <p:spPr>
                <a:xfrm flipH="1">
                  <a:off x="630223" y="3882157"/>
                  <a:ext cx="21816" cy="368377"/>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9"/>
                <p:cNvSpPr/>
                <p:nvPr/>
              </p:nvSpPr>
              <p:spPr>
                <a:xfrm flipH="1">
                  <a:off x="630220" y="4054702"/>
                  <a:ext cx="469671" cy="23799"/>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9"/>
                <p:cNvSpPr/>
                <p:nvPr/>
              </p:nvSpPr>
              <p:spPr>
                <a:xfrm flipH="1">
                  <a:off x="983612" y="4130801"/>
                  <a:ext cx="74998" cy="81021"/>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9"/>
                <p:cNvSpPr/>
                <p:nvPr/>
              </p:nvSpPr>
              <p:spPr>
                <a:xfrm flipH="1">
                  <a:off x="923159" y="4111189"/>
                  <a:ext cx="73455" cy="81021"/>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9"/>
                <p:cNvSpPr/>
                <p:nvPr/>
              </p:nvSpPr>
              <p:spPr>
                <a:xfrm flipH="1">
                  <a:off x="709848" y="3938937"/>
                  <a:ext cx="75438" cy="81241"/>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9"/>
                <p:cNvSpPr/>
                <p:nvPr/>
              </p:nvSpPr>
              <p:spPr>
                <a:xfrm flipH="1">
                  <a:off x="1538708" y="4342938"/>
                  <a:ext cx="357579" cy="802863"/>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9"/>
                <p:cNvSpPr/>
                <p:nvPr/>
              </p:nvSpPr>
              <p:spPr>
                <a:xfrm flipH="1">
                  <a:off x="1543113" y="4342938"/>
                  <a:ext cx="316224" cy="802863"/>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9"/>
                <p:cNvSpPr/>
                <p:nvPr/>
              </p:nvSpPr>
              <p:spPr>
                <a:xfrm flipH="1">
                  <a:off x="1607681" y="4381723"/>
                  <a:ext cx="212873" cy="7962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9"/>
                <p:cNvSpPr/>
                <p:nvPr/>
              </p:nvSpPr>
              <p:spPr>
                <a:xfrm flipH="1">
                  <a:off x="1515200" y="4287186"/>
                  <a:ext cx="415388" cy="55826"/>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9"/>
                <p:cNvSpPr/>
                <p:nvPr/>
              </p:nvSpPr>
              <p:spPr>
                <a:xfrm flipH="1">
                  <a:off x="1543113" y="4941154"/>
                  <a:ext cx="350821" cy="204646"/>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9"/>
                <p:cNvSpPr/>
                <p:nvPr/>
              </p:nvSpPr>
              <p:spPr>
                <a:xfrm flipH="1">
                  <a:off x="1693916" y="5012479"/>
                  <a:ext cx="294555" cy="64640"/>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9"/>
                <p:cNvSpPr/>
                <p:nvPr/>
              </p:nvSpPr>
              <p:spPr>
                <a:xfrm flipH="1">
                  <a:off x="1618551" y="4941154"/>
                  <a:ext cx="309980" cy="71398"/>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9"/>
                <p:cNvSpPr/>
                <p:nvPr/>
              </p:nvSpPr>
              <p:spPr>
                <a:xfrm flipH="1">
                  <a:off x="1573085" y="4665846"/>
                  <a:ext cx="60527" cy="60527"/>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9"/>
                <p:cNvSpPr/>
                <p:nvPr/>
              </p:nvSpPr>
              <p:spPr>
                <a:xfrm flipH="1">
                  <a:off x="-286714" y="4241718"/>
                  <a:ext cx="747111" cy="904084"/>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9"/>
                <p:cNvSpPr/>
                <p:nvPr/>
              </p:nvSpPr>
              <p:spPr>
                <a:xfrm flipH="1">
                  <a:off x="-1207834" y="4241718"/>
                  <a:ext cx="921199" cy="904084"/>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9"/>
                <p:cNvSpPr/>
                <p:nvPr/>
              </p:nvSpPr>
              <p:spPr>
                <a:xfrm flipH="1">
                  <a:off x="-1069885" y="4564551"/>
                  <a:ext cx="628261" cy="581249"/>
                </a:xfrm>
                <a:custGeom>
                  <a:rect b="b" l="l" r="r" t="t"/>
                  <a:pathLst>
                    <a:path extrusionOk="0" h="7913" w="8553">
                      <a:moveTo>
                        <a:pt x="0" y="7913"/>
                      </a:moveTo>
                      <a:lnTo>
                        <a:pt x="8553" y="7913"/>
                      </a:lnTo>
                      <a:lnTo>
                        <a:pt x="8553"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9"/>
                <p:cNvSpPr/>
                <p:nvPr/>
              </p:nvSpPr>
              <p:spPr>
                <a:xfrm flipH="1">
                  <a:off x="-430833" y="3774692"/>
                  <a:ext cx="940812" cy="467100"/>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9"/>
                <p:cNvSpPr/>
                <p:nvPr/>
              </p:nvSpPr>
              <p:spPr>
                <a:xfrm flipH="1">
                  <a:off x="-1266231" y="3774692"/>
                  <a:ext cx="1005452" cy="467100"/>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9"/>
                <p:cNvSpPr/>
                <p:nvPr/>
              </p:nvSpPr>
              <p:spPr>
                <a:xfrm flipH="1">
                  <a:off x="-161692" y="4467958"/>
                  <a:ext cx="467100" cy="189147"/>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9"/>
                <p:cNvSpPr/>
                <p:nvPr/>
              </p:nvSpPr>
              <p:spPr>
                <a:xfrm flipH="1">
                  <a:off x="-161692" y="4467958"/>
                  <a:ext cx="432503" cy="189147"/>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9"/>
                <p:cNvSpPr/>
                <p:nvPr/>
              </p:nvSpPr>
              <p:spPr>
                <a:xfrm flipH="1">
                  <a:off x="83721" y="4467958"/>
                  <a:ext cx="116279" cy="189147"/>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9"/>
                <p:cNvSpPr/>
                <p:nvPr/>
              </p:nvSpPr>
              <p:spPr>
                <a:xfrm flipH="1">
                  <a:off x="17025" y="4467958"/>
                  <a:ext cx="116353" cy="189147"/>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9"/>
                <p:cNvSpPr/>
                <p:nvPr/>
              </p:nvSpPr>
              <p:spPr>
                <a:xfrm flipH="1">
                  <a:off x="596137" y="4418376"/>
                  <a:ext cx="492957" cy="359636"/>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9"/>
                <p:cNvSpPr/>
                <p:nvPr/>
              </p:nvSpPr>
              <p:spPr>
                <a:xfrm flipH="1">
                  <a:off x="630220" y="4418376"/>
                  <a:ext cx="458873" cy="359636"/>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9"/>
                <p:cNvSpPr/>
                <p:nvPr/>
              </p:nvSpPr>
              <p:spPr>
                <a:xfrm flipH="1">
                  <a:off x="849852" y="4418376"/>
                  <a:ext cx="19686" cy="359636"/>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9"/>
                <p:cNvSpPr/>
                <p:nvPr/>
              </p:nvSpPr>
              <p:spPr>
                <a:xfrm flipH="1">
                  <a:off x="630223" y="4418376"/>
                  <a:ext cx="23873" cy="359636"/>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9"/>
                <p:cNvSpPr/>
                <p:nvPr/>
              </p:nvSpPr>
              <p:spPr>
                <a:xfrm flipH="1">
                  <a:off x="630220" y="4586294"/>
                  <a:ext cx="458873" cy="2174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9"/>
                <p:cNvSpPr/>
                <p:nvPr/>
              </p:nvSpPr>
              <p:spPr>
                <a:xfrm flipH="1">
                  <a:off x="951072" y="4476846"/>
                  <a:ext cx="71398" cy="79552"/>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9"/>
                <p:cNvSpPr/>
                <p:nvPr/>
              </p:nvSpPr>
              <p:spPr>
                <a:xfrm flipH="1">
                  <a:off x="688619" y="4638447"/>
                  <a:ext cx="72941" cy="79111"/>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9"/>
                <p:cNvSpPr/>
                <p:nvPr/>
              </p:nvSpPr>
              <p:spPr>
                <a:xfrm flipH="1">
                  <a:off x="740331" y="4655488"/>
                  <a:ext cx="70811" cy="79111"/>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9"/>
                <p:cNvSpPr/>
                <p:nvPr/>
              </p:nvSpPr>
              <p:spPr>
                <a:xfrm flipH="1">
                  <a:off x="-430833" y="3774692"/>
                  <a:ext cx="940812" cy="467100"/>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4" name="Google Shape;2984;p69"/>
              <p:cNvSpPr/>
              <p:nvPr/>
            </p:nvSpPr>
            <p:spPr>
              <a:xfrm>
                <a:off x="545650" y="1293100"/>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5" name="Google Shape;2985;p69"/>
            <p:cNvGrpSpPr/>
            <p:nvPr/>
          </p:nvGrpSpPr>
          <p:grpSpPr>
            <a:xfrm>
              <a:off x="-1069884" y="667175"/>
              <a:ext cx="3234694" cy="2252997"/>
              <a:chOff x="5073841" y="1000275"/>
              <a:chExt cx="3234694" cy="2252997"/>
            </a:xfrm>
          </p:grpSpPr>
          <p:sp>
            <p:nvSpPr>
              <p:cNvPr id="2986" name="Google Shape;2986;p69"/>
              <p:cNvSpPr/>
              <p:nvPr/>
            </p:nvSpPr>
            <p:spPr>
              <a:xfrm>
                <a:off x="5073841" y="2299616"/>
                <a:ext cx="1415426" cy="380324"/>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9"/>
              <p:cNvSpPr/>
              <p:nvPr/>
            </p:nvSpPr>
            <p:spPr>
              <a:xfrm>
                <a:off x="7651424" y="3077173"/>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9"/>
              <p:cNvSpPr/>
              <p:nvPr/>
            </p:nvSpPr>
            <p:spPr>
              <a:xfrm>
                <a:off x="6911971" y="1000275"/>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89" name="Shape 2989"/>
        <p:cNvGrpSpPr/>
        <p:nvPr/>
      </p:nvGrpSpPr>
      <p:grpSpPr>
        <a:xfrm>
          <a:off x="0" y="0"/>
          <a:ext cx="0" cy="0"/>
          <a:chOff x="0" y="0"/>
          <a:chExt cx="0" cy="0"/>
        </a:xfrm>
      </p:grpSpPr>
      <p:sp>
        <p:nvSpPr>
          <p:cNvPr id="2990" name="Google Shape;2990;p70"/>
          <p:cNvSpPr/>
          <p:nvPr>
            <p:ph idx="2" type="pic"/>
          </p:nvPr>
        </p:nvSpPr>
        <p:spPr>
          <a:xfrm>
            <a:off x="-13550" y="-3525"/>
            <a:ext cx="9157500" cy="5143500"/>
          </a:xfrm>
          <a:prstGeom prst="rect">
            <a:avLst/>
          </a:prstGeom>
          <a:noFill/>
          <a:ln>
            <a:noFill/>
          </a:ln>
        </p:spPr>
      </p:sp>
      <p:sp>
        <p:nvSpPr>
          <p:cNvPr id="2991" name="Google Shape;2991;p70"/>
          <p:cNvSpPr txBox="1"/>
          <p:nvPr>
            <p:ph type="title"/>
          </p:nvPr>
        </p:nvSpPr>
        <p:spPr>
          <a:xfrm>
            <a:off x="720000" y="3603625"/>
            <a:ext cx="6099000" cy="1005000"/>
          </a:xfrm>
          <a:prstGeom prst="rect">
            <a:avLst/>
          </a:prstGeom>
          <a:solidFill>
            <a:schemeClr val="accent3"/>
          </a:solidFill>
        </p:spPr>
        <p:txBody>
          <a:bodyPr anchorCtr="0" anchor="ctr" bIns="91425" lIns="91425" spcFirstLastPara="1" rIns="91425" wrap="square" tIns="91425">
            <a:noAutofit/>
          </a:bodyPr>
          <a:lstStyle>
            <a:lvl1pPr lvl="0">
              <a:spcBef>
                <a:spcPts val="0"/>
              </a:spcBef>
              <a:spcAft>
                <a:spcPts val="0"/>
              </a:spcAft>
              <a:buSzPts val="3000"/>
              <a:buNone/>
              <a:defRPr>
                <a:solidFill>
                  <a:schemeClr val="lt1"/>
                </a:solidFill>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grpSp>
        <p:nvGrpSpPr>
          <p:cNvPr id="2992" name="Google Shape;2992;p70"/>
          <p:cNvGrpSpPr/>
          <p:nvPr/>
        </p:nvGrpSpPr>
        <p:grpSpPr>
          <a:xfrm>
            <a:off x="7253602" y="683900"/>
            <a:ext cx="2531246" cy="4477606"/>
            <a:chOff x="7253602" y="683900"/>
            <a:chExt cx="2531246" cy="4477606"/>
          </a:xfrm>
        </p:grpSpPr>
        <p:grpSp>
          <p:nvGrpSpPr>
            <p:cNvPr id="2993" name="Google Shape;2993;p70"/>
            <p:cNvGrpSpPr/>
            <p:nvPr/>
          </p:nvGrpSpPr>
          <p:grpSpPr>
            <a:xfrm>
              <a:off x="7253602" y="3944550"/>
              <a:ext cx="1606264" cy="1195426"/>
              <a:chOff x="5951675" y="3577056"/>
              <a:chExt cx="1387821" cy="1032855"/>
            </a:xfrm>
          </p:grpSpPr>
          <p:sp>
            <p:nvSpPr>
              <p:cNvPr id="2994" name="Google Shape;2994;p70"/>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0"/>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6" name="Google Shape;2996;p70"/>
            <p:cNvGrpSpPr/>
            <p:nvPr/>
          </p:nvGrpSpPr>
          <p:grpSpPr>
            <a:xfrm>
              <a:off x="7931091" y="683900"/>
              <a:ext cx="1853757" cy="4477606"/>
              <a:chOff x="7931091" y="683900"/>
              <a:chExt cx="1853757" cy="4477606"/>
            </a:xfrm>
          </p:grpSpPr>
          <p:grpSp>
            <p:nvGrpSpPr>
              <p:cNvPr id="2997" name="Google Shape;2997;p70"/>
              <p:cNvGrpSpPr/>
              <p:nvPr/>
            </p:nvGrpSpPr>
            <p:grpSpPr>
              <a:xfrm>
                <a:off x="7931091" y="2140708"/>
                <a:ext cx="1853757" cy="3020798"/>
                <a:chOff x="525125" y="1486050"/>
                <a:chExt cx="2124163" cy="3461439"/>
              </a:xfrm>
            </p:grpSpPr>
            <p:sp>
              <p:nvSpPr>
                <p:cNvPr id="2998" name="Google Shape;2998;p70"/>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0"/>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0"/>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0"/>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0"/>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0"/>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0"/>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0"/>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0"/>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0"/>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0"/>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0"/>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0"/>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0"/>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0"/>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0"/>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0"/>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0"/>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0"/>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0"/>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0"/>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0"/>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0"/>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0"/>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0"/>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0"/>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0"/>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0"/>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0"/>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0"/>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0"/>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0"/>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0"/>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0"/>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2" name="Google Shape;3032;p70"/>
                <p:cNvGrpSpPr/>
                <p:nvPr/>
              </p:nvGrpSpPr>
              <p:grpSpPr>
                <a:xfrm>
                  <a:off x="973439" y="2819098"/>
                  <a:ext cx="174934" cy="130542"/>
                  <a:chOff x="2714005" y="3446776"/>
                  <a:chExt cx="330750" cy="246818"/>
                </a:xfrm>
              </p:grpSpPr>
              <p:sp>
                <p:nvSpPr>
                  <p:cNvPr id="3033" name="Google Shape;3033;p70"/>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0"/>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5" name="Google Shape;3035;p70"/>
                <p:cNvGrpSpPr/>
                <p:nvPr/>
              </p:nvGrpSpPr>
              <p:grpSpPr>
                <a:xfrm>
                  <a:off x="1640414" y="2819098"/>
                  <a:ext cx="174934" cy="130542"/>
                  <a:chOff x="2714005" y="3446776"/>
                  <a:chExt cx="330750" cy="246818"/>
                </a:xfrm>
              </p:grpSpPr>
              <p:sp>
                <p:nvSpPr>
                  <p:cNvPr id="3036" name="Google Shape;3036;p70"/>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0"/>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38" name="Google Shape;3038;p70"/>
              <p:cNvSpPr/>
              <p:nvPr/>
            </p:nvSpPr>
            <p:spPr>
              <a:xfrm>
                <a:off x="8008425" y="683900"/>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39" name="Shape 3039"/>
        <p:cNvGrpSpPr/>
        <p:nvPr/>
      </p:nvGrpSpPr>
      <p:grpSpPr>
        <a:xfrm>
          <a:off x="0" y="0"/>
          <a:ext cx="0" cy="0"/>
          <a:chOff x="0" y="0"/>
          <a:chExt cx="0" cy="0"/>
        </a:xfrm>
      </p:grpSpPr>
      <p:sp>
        <p:nvSpPr>
          <p:cNvPr id="3040" name="Google Shape;3040;p71"/>
          <p:cNvSpPr txBox="1"/>
          <p:nvPr>
            <p:ph hasCustomPrompt="1" type="title"/>
          </p:nvPr>
        </p:nvSpPr>
        <p:spPr>
          <a:xfrm>
            <a:off x="3006100" y="1367050"/>
            <a:ext cx="5194200" cy="1080600"/>
          </a:xfrm>
          <a:prstGeom prst="rect">
            <a:avLst/>
          </a:prstGeom>
          <a:solidFill>
            <a:schemeClr val="accent4"/>
          </a:solidFill>
        </p:spPr>
        <p:txBody>
          <a:bodyPr anchorCtr="0" anchor="ctr" bIns="91425" lIns="91425" spcFirstLastPara="1" rIns="91425" wrap="square" tIns="91425">
            <a:noAutofit/>
          </a:bodyPr>
          <a:lstStyle>
            <a:lvl1pPr lvl="0">
              <a:spcBef>
                <a:spcPts val="0"/>
              </a:spcBef>
              <a:spcAft>
                <a:spcPts val="0"/>
              </a:spcAft>
              <a:buSzPts val="9600"/>
              <a:buNone/>
              <a:defRPr sz="5700">
                <a:solidFill>
                  <a:schemeClr val="lt1"/>
                </a:solidFill>
                <a:latin typeface="Raleway ExtraBold"/>
                <a:ea typeface="Raleway ExtraBold"/>
                <a:cs typeface="Raleway ExtraBold"/>
                <a:sym typeface="Raleway Extra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041" name="Google Shape;3041;p71"/>
          <p:cNvSpPr txBox="1"/>
          <p:nvPr>
            <p:ph idx="1" type="subTitle"/>
          </p:nvPr>
        </p:nvSpPr>
        <p:spPr>
          <a:xfrm>
            <a:off x="3006100" y="2502050"/>
            <a:ext cx="5194200" cy="443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3042" name="Google Shape;3042;p71"/>
          <p:cNvGrpSpPr/>
          <p:nvPr/>
        </p:nvGrpSpPr>
        <p:grpSpPr>
          <a:xfrm>
            <a:off x="8505100" y="-9175"/>
            <a:ext cx="259800" cy="5165400"/>
            <a:chOff x="375950" y="-9175"/>
            <a:chExt cx="259800" cy="5165400"/>
          </a:xfrm>
        </p:grpSpPr>
        <p:cxnSp>
          <p:nvCxnSpPr>
            <p:cNvPr id="3043" name="Google Shape;3043;p71"/>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3044" name="Google Shape;3044;p71"/>
            <p:cNvSpPr/>
            <p:nvPr/>
          </p:nvSpPr>
          <p:spPr>
            <a:xfrm>
              <a:off x="375950" y="0"/>
              <a:ext cx="259800" cy="2447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3045" name="Shape 3045"/>
        <p:cNvGrpSpPr/>
        <p:nvPr/>
      </p:nvGrpSpPr>
      <p:grpSpPr>
        <a:xfrm>
          <a:off x="0" y="0"/>
          <a:ext cx="0" cy="0"/>
          <a:chOff x="0" y="0"/>
          <a:chExt cx="0" cy="0"/>
        </a:xfrm>
      </p:grpSpPr>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3046" name="Shape 3046"/>
        <p:cNvGrpSpPr/>
        <p:nvPr/>
      </p:nvGrpSpPr>
      <p:grpSpPr>
        <a:xfrm>
          <a:off x="0" y="0"/>
          <a:ext cx="0" cy="0"/>
          <a:chOff x="0" y="0"/>
          <a:chExt cx="0" cy="0"/>
        </a:xfrm>
      </p:grpSpPr>
      <p:sp>
        <p:nvSpPr>
          <p:cNvPr id="3047" name="Google Shape;3047;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48" name="Google Shape;3048;p73"/>
          <p:cNvSpPr txBox="1"/>
          <p:nvPr>
            <p:ph hasCustomPrompt="1" idx="2" type="title"/>
          </p:nvPr>
        </p:nvSpPr>
        <p:spPr>
          <a:xfrm>
            <a:off x="719975" y="1328472"/>
            <a:ext cx="734700" cy="6075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3049" name="Google Shape;3049;p73"/>
          <p:cNvSpPr txBox="1"/>
          <p:nvPr>
            <p:ph hasCustomPrompt="1" idx="3" type="title"/>
          </p:nvPr>
        </p:nvSpPr>
        <p:spPr>
          <a:xfrm>
            <a:off x="719975" y="2914302"/>
            <a:ext cx="734700" cy="572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3050" name="Google Shape;3050;p73"/>
          <p:cNvSpPr txBox="1"/>
          <p:nvPr>
            <p:ph hasCustomPrompt="1" idx="4" type="title"/>
          </p:nvPr>
        </p:nvSpPr>
        <p:spPr>
          <a:xfrm>
            <a:off x="2568925" y="1328472"/>
            <a:ext cx="734700" cy="6075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3051" name="Google Shape;3051;p73"/>
          <p:cNvSpPr txBox="1"/>
          <p:nvPr>
            <p:ph hasCustomPrompt="1" idx="5" type="title"/>
          </p:nvPr>
        </p:nvSpPr>
        <p:spPr>
          <a:xfrm>
            <a:off x="2568925" y="2914302"/>
            <a:ext cx="734700" cy="572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3052" name="Google Shape;3052;p73"/>
          <p:cNvSpPr txBox="1"/>
          <p:nvPr>
            <p:ph hasCustomPrompt="1" idx="6" type="title"/>
          </p:nvPr>
        </p:nvSpPr>
        <p:spPr>
          <a:xfrm>
            <a:off x="4417875" y="1328472"/>
            <a:ext cx="734700" cy="6075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3053" name="Google Shape;3053;p73"/>
          <p:cNvSpPr txBox="1"/>
          <p:nvPr>
            <p:ph hasCustomPrompt="1" idx="7" type="title"/>
          </p:nvPr>
        </p:nvSpPr>
        <p:spPr>
          <a:xfrm>
            <a:off x="4417875" y="2914302"/>
            <a:ext cx="734700" cy="572700"/>
          </a:xfrm>
          <a:prstGeom prst="rect">
            <a:avLst/>
          </a:prstGeom>
          <a:solidFill>
            <a:schemeClr val="accent4"/>
          </a:solidFill>
        </p:spPr>
        <p:txBody>
          <a:bodyPr anchorCtr="0" anchor="ctr" bIns="91425" lIns="91425" spcFirstLastPara="1" rIns="91425" wrap="square" tIns="91425">
            <a:noAutofit/>
          </a:bodyPr>
          <a:lstStyle>
            <a:lvl1pPr lvl="0" algn="ctr">
              <a:spcBef>
                <a:spcPts val="0"/>
              </a:spcBef>
              <a:spcAft>
                <a:spcPts val="0"/>
              </a:spcAft>
              <a:buSzPts val="3000"/>
              <a:buNone/>
              <a:defRPr b="1" sz="2500">
                <a:solidFill>
                  <a:schemeClr val="lt1"/>
                </a:solidFill>
                <a:latin typeface="Raleway"/>
                <a:ea typeface="Raleway"/>
                <a:cs typeface="Raleway"/>
                <a:sym typeface="Raleway"/>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3054" name="Google Shape;3054;p73"/>
          <p:cNvSpPr txBox="1"/>
          <p:nvPr>
            <p:ph idx="1" type="subTitle"/>
          </p:nvPr>
        </p:nvSpPr>
        <p:spPr>
          <a:xfrm>
            <a:off x="719975" y="198440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3055" name="Google Shape;3055;p73"/>
          <p:cNvSpPr txBox="1"/>
          <p:nvPr>
            <p:ph idx="8" type="subTitle"/>
          </p:nvPr>
        </p:nvSpPr>
        <p:spPr>
          <a:xfrm>
            <a:off x="2515497" y="198440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3056" name="Google Shape;3056;p73"/>
          <p:cNvSpPr txBox="1"/>
          <p:nvPr>
            <p:ph idx="9" type="subTitle"/>
          </p:nvPr>
        </p:nvSpPr>
        <p:spPr>
          <a:xfrm>
            <a:off x="4311019" y="198440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3057" name="Google Shape;3057;p73"/>
          <p:cNvSpPr txBox="1"/>
          <p:nvPr>
            <p:ph idx="13" type="subTitle"/>
          </p:nvPr>
        </p:nvSpPr>
        <p:spPr>
          <a:xfrm>
            <a:off x="719975" y="357035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3058" name="Google Shape;3058;p73"/>
          <p:cNvSpPr txBox="1"/>
          <p:nvPr>
            <p:ph idx="14" type="subTitle"/>
          </p:nvPr>
        </p:nvSpPr>
        <p:spPr>
          <a:xfrm>
            <a:off x="2515497" y="357035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3059" name="Google Shape;3059;p73"/>
          <p:cNvSpPr txBox="1"/>
          <p:nvPr>
            <p:ph idx="15" type="subTitle"/>
          </p:nvPr>
        </p:nvSpPr>
        <p:spPr>
          <a:xfrm>
            <a:off x="4311019" y="3570350"/>
            <a:ext cx="1645800" cy="678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000"/>
              <a:buFont typeface="Raleway"/>
              <a:buNone/>
              <a:defRPr sz="1700">
                <a:solidFill>
                  <a:schemeClr val="lt1"/>
                </a:solidFill>
                <a:latin typeface="Raleway Black"/>
                <a:ea typeface="Raleway Black"/>
                <a:cs typeface="Raleway Black"/>
                <a:sym typeface="Raleway Black"/>
              </a:defRPr>
            </a:lvl1pPr>
            <a:lvl2pPr lvl="1">
              <a:lnSpc>
                <a:spcPct val="100000"/>
              </a:lnSpc>
              <a:spcBef>
                <a:spcPts val="0"/>
              </a:spcBef>
              <a:spcAft>
                <a:spcPts val="0"/>
              </a:spcAft>
              <a:buSzPts val="2000"/>
              <a:buFont typeface="Raleway"/>
              <a:buNone/>
              <a:defRPr b="1" sz="2000">
                <a:latin typeface="Raleway"/>
                <a:ea typeface="Raleway"/>
                <a:cs typeface="Raleway"/>
                <a:sym typeface="Raleway"/>
              </a:defRPr>
            </a:lvl2pPr>
            <a:lvl3pPr lvl="2">
              <a:lnSpc>
                <a:spcPct val="100000"/>
              </a:lnSpc>
              <a:spcBef>
                <a:spcPts val="0"/>
              </a:spcBef>
              <a:spcAft>
                <a:spcPts val="0"/>
              </a:spcAft>
              <a:buSzPts val="2000"/>
              <a:buFont typeface="Raleway"/>
              <a:buNone/>
              <a:defRPr b="1" sz="2000">
                <a:latin typeface="Raleway"/>
                <a:ea typeface="Raleway"/>
                <a:cs typeface="Raleway"/>
                <a:sym typeface="Raleway"/>
              </a:defRPr>
            </a:lvl3pPr>
            <a:lvl4pPr lvl="3">
              <a:lnSpc>
                <a:spcPct val="100000"/>
              </a:lnSpc>
              <a:spcBef>
                <a:spcPts val="0"/>
              </a:spcBef>
              <a:spcAft>
                <a:spcPts val="0"/>
              </a:spcAft>
              <a:buSzPts val="2000"/>
              <a:buFont typeface="Raleway"/>
              <a:buNone/>
              <a:defRPr b="1" sz="2000">
                <a:latin typeface="Raleway"/>
                <a:ea typeface="Raleway"/>
                <a:cs typeface="Raleway"/>
                <a:sym typeface="Raleway"/>
              </a:defRPr>
            </a:lvl4pPr>
            <a:lvl5pPr lvl="4">
              <a:lnSpc>
                <a:spcPct val="100000"/>
              </a:lnSpc>
              <a:spcBef>
                <a:spcPts val="0"/>
              </a:spcBef>
              <a:spcAft>
                <a:spcPts val="0"/>
              </a:spcAft>
              <a:buSzPts val="2000"/>
              <a:buFont typeface="Raleway"/>
              <a:buNone/>
              <a:defRPr b="1" sz="2000">
                <a:latin typeface="Raleway"/>
                <a:ea typeface="Raleway"/>
                <a:cs typeface="Raleway"/>
                <a:sym typeface="Raleway"/>
              </a:defRPr>
            </a:lvl5pPr>
            <a:lvl6pPr lvl="5">
              <a:lnSpc>
                <a:spcPct val="100000"/>
              </a:lnSpc>
              <a:spcBef>
                <a:spcPts val="0"/>
              </a:spcBef>
              <a:spcAft>
                <a:spcPts val="0"/>
              </a:spcAft>
              <a:buSzPts val="2000"/>
              <a:buFont typeface="Raleway"/>
              <a:buNone/>
              <a:defRPr b="1" sz="2000">
                <a:latin typeface="Raleway"/>
                <a:ea typeface="Raleway"/>
                <a:cs typeface="Raleway"/>
                <a:sym typeface="Raleway"/>
              </a:defRPr>
            </a:lvl6pPr>
            <a:lvl7pPr lvl="6">
              <a:lnSpc>
                <a:spcPct val="100000"/>
              </a:lnSpc>
              <a:spcBef>
                <a:spcPts val="0"/>
              </a:spcBef>
              <a:spcAft>
                <a:spcPts val="0"/>
              </a:spcAft>
              <a:buSzPts val="2000"/>
              <a:buFont typeface="Raleway"/>
              <a:buNone/>
              <a:defRPr b="1" sz="2000">
                <a:latin typeface="Raleway"/>
                <a:ea typeface="Raleway"/>
                <a:cs typeface="Raleway"/>
                <a:sym typeface="Raleway"/>
              </a:defRPr>
            </a:lvl7pPr>
            <a:lvl8pPr lvl="7">
              <a:lnSpc>
                <a:spcPct val="100000"/>
              </a:lnSpc>
              <a:spcBef>
                <a:spcPts val="0"/>
              </a:spcBef>
              <a:spcAft>
                <a:spcPts val="0"/>
              </a:spcAft>
              <a:buSzPts val="2000"/>
              <a:buFont typeface="Raleway"/>
              <a:buNone/>
              <a:defRPr b="1" sz="2000">
                <a:latin typeface="Raleway"/>
                <a:ea typeface="Raleway"/>
                <a:cs typeface="Raleway"/>
                <a:sym typeface="Raleway"/>
              </a:defRPr>
            </a:lvl8pPr>
            <a:lvl9pPr lvl="8">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cxnSp>
        <p:nvCxnSpPr>
          <p:cNvPr id="3060" name="Google Shape;3060;p73"/>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3061" name="Google Shape;3061;p73"/>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3062" name="Shape 3062"/>
        <p:cNvGrpSpPr/>
        <p:nvPr/>
      </p:nvGrpSpPr>
      <p:grpSpPr>
        <a:xfrm>
          <a:off x="0" y="0"/>
          <a:ext cx="0" cy="0"/>
          <a:chOff x="0" y="0"/>
          <a:chExt cx="0" cy="0"/>
        </a:xfrm>
      </p:grpSpPr>
      <p:sp>
        <p:nvSpPr>
          <p:cNvPr id="3063" name="Google Shape;3063;p74"/>
          <p:cNvSpPr txBox="1"/>
          <p:nvPr>
            <p:ph idx="1" type="subTitle"/>
          </p:nvPr>
        </p:nvSpPr>
        <p:spPr>
          <a:xfrm>
            <a:off x="4169650" y="1922463"/>
            <a:ext cx="4259100" cy="2187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AutoNum type="arabicPeriod"/>
              <a:defRPr/>
            </a:lvl1pPr>
            <a:lvl2pPr lvl="1">
              <a:lnSpc>
                <a:spcPct val="100000"/>
              </a:lnSpc>
              <a:spcBef>
                <a:spcPts val="0"/>
              </a:spcBef>
              <a:spcAft>
                <a:spcPts val="0"/>
              </a:spcAft>
              <a:buSzPts val="1600"/>
              <a:buAutoNum type="alphaLcPeriod"/>
              <a:defRPr sz="1600"/>
            </a:lvl2pPr>
            <a:lvl3pPr lvl="2">
              <a:lnSpc>
                <a:spcPct val="100000"/>
              </a:lnSpc>
              <a:spcBef>
                <a:spcPts val="0"/>
              </a:spcBef>
              <a:spcAft>
                <a:spcPts val="0"/>
              </a:spcAft>
              <a:buSzPts val="1600"/>
              <a:buAutoNum type="romanLcPeriod"/>
              <a:defRPr sz="1600"/>
            </a:lvl3pPr>
            <a:lvl4pPr lvl="3">
              <a:lnSpc>
                <a:spcPct val="100000"/>
              </a:lnSpc>
              <a:spcBef>
                <a:spcPts val="0"/>
              </a:spcBef>
              <a:spcAft>
                <a:spcPts val="0"/>
              </a:spcAft>
              <a:buSzPts val="1600"/>
              <a:buAutoNum type="arabicPeriod"/>
              <a:defRPr sz="1600"/>
            </a:lvl4pPr>
            <a:lvl5pPr lvl="4">
              <a:lnSpc>
                <a:spcPct val="100000"/>
              </a:lnSpc>
              <a:spcBef>
                <a:spcPts val="0"/>
              </a:spcBef>
              <a:spcAft>
                <a:spcPts val="0"/>
              </a:spcAft>
              <a:buSzPts val="1600"/>
              <a:buAutoNum type="alphaLcPeriod"/>
              <a:defRPr sz="1600"/>
            </a:lvl5pPr>
            <a:lvl6pPr lvl="5">
              <a:lnSpc>
                <a:spcPct val="100000"/>
              </a:lnSpc>
              <a:spcBef>
                <a:spcPts val="0"/>
              </a:spcBef>
              <a:spcAft>
                <a:spcPts val="0"/>
              </a:spcAft>
              <a:buSzPts val="1600"/>
              <a:buAutoNum type="romanLcPeriod"/>
              <a:defRPr sz="1600"/>
            </a:lvl6pPr>
            <a:lvl7pPr lvl="6">
              <a:lnSpc>
                <a:spcPct val="100000"/>
              </a:lnSpc>
              <a:spcBef>
                <a:spcPts val="0"/>
              </a:spcBef>
              <a:spcAft>
                <a:spcPts val="0"/>
              </a:spcAft>
              <a:buSzPts val="1600"/>
              <a:buAutoNum type="arabicPeriod"/>
              <a:defRPr sz="1600"/>
            </a:lvl7pPr>
            <a:lvl8pPr lvl="7">
              <a:lnSpc>
                <a:spcPct val="100000"/>
              </a:lnSpc>
              <a:spcBef>
                <a:spcPts val="0"/>
              </a:spcBef>
              <a:spcAft>
                <a:spcPts val="0"/>
              </a:spcAft>
              <a:buSzPts val="1600"/>
              <a:buAutoNum type="alphaLcPeriod"/>
              <a:defRPr sz="1600"/>
            </a:lvl8pPr>
            <a:lvl9pPr lvl="8">
              <a:lnSpc>
                <a:spcPct val="100000"/>
              </a:lnSpc>
              <a:spcBef>
                <a:spcPts val="0"/>
              </a:spcBef>
              <a:spcAft>
                <a:spcPts val="0"/>
              </a:spcAft>
              <a:buSzPts val="1600"/>
              <a:buAutoNum type="romanLcPeriod"/>
              <a:defRPr sz="1600"/>
            </a:lvl9pPr>
          </a:lstStyle>
          <a:p/>
        </p:txBody>
      </p:sp>
      <p:sp>
        <p:nvSpPr>
          <p:cNvPr id="3064" name="Google Shape;3064;p74"/>
          <p:cNvSpPr txBox="1"/>
          <p:nvPr>
            <p:ph type="title"/>
          </p:nvPr>
        </p:nvSpPr>
        <p:spPr>
          <a:xfrm>
            <a:off x="4169650" y="849988"/>
            <a:ext cx="4259100" cy="1227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3065" name="Google Shape;3065;p74"/>
          <p:cNvGrpSpPr/>
          <p:nvPr/>
        </p:nvGrpSpPr>
        <p:grpSpPr>
          <a:xfrm>
            <a:off x="-262886" y="918517"/>
            <a:ext cx="1433705" cy="676669"/>
            <a:chOff x="8495614" y="797917"/>
            <a:chExt cx="1433705" cy="676669"/>
          </a:xfrm>
        </p:grpSpPr>
        <p:sp>
          <p:nvSpPr>
            <p:cNvPr id="3066" name="Google Shape;3066;p74"/>
            <p:cNvSpPr/>
            <p:nvPr/>
          </p:nvSpPr>
          <p:spPr>
            <a:xfrm>
              <a:off x="9327259" y="7979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4"/>
            <p:cNvSpPr/>
            <p:nvPr/>
          </p:nvSpPr>
          <p:spPr>
            <a:xfrm>
              <a:off x="8495614" y="1211810"/>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8" name="Google Shape;3068;p74"/>
          <p:cNvGrpSpPr/>
          <p:nvPr/>
        </p:nvGrpSpPr>
        <p:grpSpPr>
          <a:xfrm>
            <a:off x="5888695" y="3676475"/>
            <a:ext cx="4840606" cy="2456313"/>
            <a:chOff x="5888695" y="3676475"/>
            <a:chExt cx="4840606" cy="2456313"/>
          </a:xfrm>
        </p:grpSpPr>
        <p:grpSp>
          <p:nvGrpSpPr>
            <p:cNvPr id="3069" name="Google Shape;3069;p74"/>
            <p:cNvGrpSpPr/>
            <p:nvPr/>
          </p:nvGrpSpPr>
          <p:grpSpPr>
            <a:xfrm>
              <a:off x="5888695" y="4771761"/>
              <a:ext cx="1753484" cy="1361026"/>
              <a:chOff x="3654620" y="3548886"/>
              <a:chExt cx="1753484" cy="1361026"/>
            </a:xfrm>
          </p:grpSpPr>
          <p:sp>
            <p:nvSpPr>
              <p:cNvPr id="3070" name="Google Shape;3070;p74"/>
              <p:cNvSpPr/>
              <p:nvPr/>
            </p:nvSpPr>
            <p:spPr>
              <a:xfrm>
                <a:off x="4298755" y="3957848"/>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4"/>
              <p:cNvSpPr/>
              <p:nvPr/>
            </p:nvSpPr>
            <p:spPr>
              <a:xfrm>
                <a:off x="3698583" y="3609664"/>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4"/>
              <p:cNvSpPr/>
              <p:nvPr/>
            </p:nvSpPr>
            <p:spPr>
              <a:xfrm>
                <a:off x="3876267" y="3935725"/>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4"/>
              <p:cNvSpPr/>
              <p:nvPr/>
            </p:nvSpPr>
            <p:spPr>
              <a:xfrm>
                <a:off x="3894116" y="3935725"/>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4"/>
              <p:cNvSpPr/>
              <p:nvPr/>
            </p:nvSpPr>
            <p:spPr>
              <a:xfrm>
                <a:off x="3909334" y="3943992"/>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4"/>
              <p:cNvSpPr/>
              <p:nvPr/>
            </p:nvSpPr>
            <p:spPr>
              <a:xfrm>
                <a:off x="3965791" y="3993545"/>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4"/>
              <p:cNvSpPr/>
              <p:nvPr/>
            </p:nvSpPr>
            <p:spPr>
              <a:xfrm>
                <a:off x="3654620" y="3548886"/>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4"/>
              <p:cNvSpPr/>
              <p:nvPr/>
            </p:nvSpPr>
            <p:spPr>
              <a:xfrm>
                <a:off x="3980680" y="3556495"/>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4"/>
              <p:cNvSpPr/>
              <p:nvPr/>
            </p:nvSpPr>
            <p:spPr>
              <a:xfrm>
                <a:off x="4287858" y="3927459"/>
                <a:ext cx="1120235"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4"/>
              <p:cNvSpPr/>
              <p:nvPr/>
            </p:nvSpPr>
            <p:spPr>
              <a:xfrm>
                <a:off x="3672468" y="3595808"/>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4"/>
              <p:cNvSpPr/>
              <p:nvPr/>
            </p:nvSpPr>
            <p:spPr>
              <a:xfrm>
                <a:off x="4410118" y="4095280"/>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4"/>
              <p:cNvSpPr/>
              <p:nvPr/>
            </p:nvSpPr>
            <p:spPr>
              <a:xfrm>
                <a:off x="4410118" y="4095280"/>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4"/>
              <p:cNvSpPr/>
              <p:nvPr/>
            </p:nvSpPr>
            <p:spPr>
              <a:xfrm>
                <a:off x="4553468" y="4095280"/>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4"/>
              <p:cNvSpPr/>
              <p:nvPr/>
            </p:nvSpPr>
            <p:spPr>
              <a:xfrm>
                <a:off x="4696489" y="4095280"/>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4"/>
              <p:cNvSpPr/>
              <p:nvPr/>
            </p:nvSpPr>
            <p:spPr>
              <a:xfrm>
                <a:off x="4410118" y="4205611"/>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4"/>
              <p:cNvSpPr/>
              <p:nvPr/>
            </p:nvSpPr>
            <p:spPr>
              <a:xfrm>
                <a:off x="4436515" y="4254271"/>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4"/>
              <p:cNvSpPr/>
              <p:nvPr/>
            </p:nvSpPr>
            <p:spPr>
              <a:xfrm>
                <a:off x="4476157" y="4241730"/>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4"/>
              <p:cNvSpPr/>
              <p:nvPr/>
            </p:nvSpPr>
            <p:spPr>
              <a:xfrm>
                <a:off x="4611287" y="4131587"/>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4"/>
              <p:cNvSpPr/>
              <p:nvPr/>
            </p:nvSpPr>
            <p:spPr>
              <a:xfrm>
                <a:off x="3900878" y="4389919"/>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4"/>
              <p:cNvSpPr/>
              <p:nvPr/>
            </p:nvSpPr>
            <p:spPr>
              <a:xfrm>
                <a:off x="3924505" y="4389919"/>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4"/>
              <p:cNvSpPr/>
              <p:nvPr/>
            </p:nvSpPr>
            <p:spPr>
              <a:xfrm>
                <a:off x="3949304" y="4414718"/>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4"/>
              <p:cNvSpPr/>
              <p:nvPr/>
            </p:nvSpPr>
            <p:spPr>
              <a:xfrm>
                <a:off x="3878945" y="4354269"/>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4"/>
              <p:cNvSpPr/>
              <p:nvPr/>
            </p:nvSpPr>
            <p:spPr>
              <a:xfrm>
                <a:off x="3902382" y="4772437"/>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4"/>
              <p:cNvSpPr/>
              <p:nvPr/>
            </p:nvSpPr>
            <p:spPr>
              <a:xfrm>
                <a:off x="3793696" y="4859333"/>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4"/>
              <p:cNvSpPr/>
              <p:nvPr/>
            </p:nvSpPr>
            <p:spPr>
              <a:xfrm>
                <a:off x="3841933" y="4818044"/>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4"/>
              <p:cNvSpPr/>
              <p:nvPr/>
            </p:nvSpPr>
            <p:spPr>
              <a:xfrm>
                <a:off x="3880260" y="4772437"/>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4"/>
              <p:cNvSpPr/>
              <p:nvPr/>
            </p:nvSpPr>
            <p:spPr>
              <a:xfrm>
                <a:off x="4068841" y="4596396"/>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4"/>
              <p:cNvSpPr/>
              <p:nvPr/>
            </p:nvSpPr>
            <p:spPr>
              <a:xfrm>
                <a:off x="4417023" y="4438156"/>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4"/>
              <p:cNvSpPr/>
              <p:nvPr/>
            </p:nvSpPr>
            <p:spPr>
              <a:xfrm>
                <a:off x="4417023" y="4438156"/>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4"/>
              <p:cNvSpPr/>
              <p:nvPr/>
            </p:nvSpPr>
            <p:spPr>
              <a:xfrm>
                <a:off x="4557413" y="4438156"/>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4"/>
              <p:cNvSpPr/>
              <p:nvPr/>
            </p:nvSpPr>
            <p:spPr>
              <a:xfrm>
                <a:off x="4695174" y="4438156"/>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4"/>
              <p:cNvSpPr/>
              <p:nvPr/>
            </p:nvSpPr>
            <p:spPr>
              <a:xfrm>
                <a:off x="4417023" y="4545528"/>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4"/>
              <p:cNvSpPr/>
              <p:nvPr/>
            </p:nvSpPr>
            <p:spPr>
              <a:xfrm>
                <a:off x="4459624" y="4475544"/>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4"/>
              <p:cNvSpPr/>
              <p:nvPr/>
            </p:nvSpPr>
            <p:spPr>
              <a:xfrm>
                <a:off x="4626458" y="4578876"/>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4"/>
              <p:cNvSpPr/>
              <p:nvPr/>
            </p:nvSpPr>
            <p:spPr>
              <a:xfrm>
                <a:off x="4594754" y="4589773"/>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5" name="Google Shape;3105;p74"/>
            <p:cNvGrpSpPr/>
            <p:nvPr/>
          </p:nvGrpSpPr>
          <p:grpSpPr>
            <a:xfrm>
              <a:off x="7472370" y="4366034"/>
              <a:ext cx="3256931" cy="1519266"/>
              <a:chOff x="5835795" y="2345121"/>
              <a:chExt cx="3256931" cy="1519266"/>
            </a:xfrm>
          </p:grpSpPr>
          <p:sp>
            <p:nvSpPr>
              <p:cNvPr id="3106" name="Google Shape;3106;p74"/>
              <p:cNvSpPr/>
              <p:nvPr/>
            </p:nvSpPr>
            <p:spPr>
              <a:xfrm>
                <a:off x="8104263" y="3276475"/>
                <a:ext cx="988464" cy="512092"/>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107" name="Google Shape;3107;p74"/>
              <p:cNvSpPr/>
              <p:nvPr/>
            </p:nvSpPr>
            <p:spPr>
              <a:xfrm>
                <a:off x="6479930" y="2912323"/>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4"/>
              <p:cNvSpPr/>
              <p:nvPr/>
            </p:nvSpPr>
            <p:spPr>
              <a:xfrm>
                <a:off x="5879758" y="2564139"/>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4"/>
              <p:cNvSpPr/>
              <p:nvPr/>
            </p:nvSpPr>
            <p:spPr>
              <a:xfrm>
                <a:off x="6057442" y="2890200"/>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4"/>
              <p:cNvSpPr/>
              <p:nvPr/>
            </p:nvSpPr>
            <p:spPr>
              <a:xfrm>
                <a:off x="6075291" y="2890200"/>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4"/>
              <p:cNvSpPr/>
              <p:nvPr/>
            </p:nvSpPr>
            <p:spPr>
              <a:xfrm>
                <a:off x="6090509" y="2898467"/>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4"/>
              <p:cNvSpPr/>
              <p:nvPr/>
            </p:nvSpPr>
            <p:spPr>
              <a:xfrm>
                <a:off x="6146966" y="2948020"/>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4"/>
              <p:cNvSpPr/>
              <p:nvPr/>
            </p:nvSpPr>
            <p:spPr>
              <a:xfrm>
                <a:off x="5835795" y="2503361"/>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4"/>
              <p:cNvSpPr/>
              <p:nvPr/>
            </p:nvSpPr>
            <p:spPr>
              <a:xfrm>
                <a:off x="6161855" y="2510970"/>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4"/>
              <p:cNvSpPr/>
              <p:nvPr/>
            </p:nvSpPr>
            <p:spPr>
              <a:xfrm>
                <a:off x="6469033" y="2881934"/>
                <a:ext cx="1120234"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4"/>
              <p:cNvSpPr/>
              <p:nvPr/>
            </p:nvSpPr>
            <p:spPr>
              <a:xfrm>
                <a:off x="5853643" y="2550283"/>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4"/>
              <p:cNvSpPr/>
              <p:nvPr/>
            </p:nvSpPr>
            <p:spPr>
              <a:xfrm>
                <a:off x="6495148" y="2482882"/>
                <a:ext cx="147392" cy="185719"/>
              </a:xfrm>
              <a:custGeom>
                <a:rect b="b" l="l" r="r" t="t"/>
                <a:pathLst>
                  <a:path extrusionOk="0" h="3954" w="3138">
                    <a:moveTo>
                      <a:pt x="0" y="1"/>
                    </a:moveTo>
                    <a:lnTo>
                      <a:pt x="0" y="3953"/>
                    </a:lnTo>
                    <a:lnTo>
                      <a:pt x="3137" y="3953"/>
                    </a:lnTo>
                    <a:lnTo>
                      <a:pt x="3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4"/>
              <p:cNvSpPr/>
              <p:nvPr/>
            </p:nvSpPr>
            <p:spPr>
              <a:xfrm>
                <a:off x="6399988" y="2478608"/>
                <a:ext cx="95208" cy="189994"/>
              </a:xfrm>
              <a:custGeom>
                <a:rect b="b" l="l" r="r" t="t"/>
                <a:pathLst>
                  <a:path extrusionOk="0" h="4045" w="2027">
                    <a:moveTo>
                      <a:pt x="1851" y="92"/>
                    </a:moveTo>
                    <a:lnTo>
                      <a:pt x="1851" y="92"/>
                    </a:lnTo>
                    <a:lnTo>
                      <a:pt x="1" y="0"/>
                    </a:lnTo>
                    <a:lnTo>
                      <a:pt x="1" y="1702"/>
                    </a:lnTo>
                    <a:lnTo>
                      <a:pt x="2026" y="4044"/>
                    </a:lnTo>
                    <a:lnTo>
                      <a:pt x="2026" y="9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4"/>
              <p:cNvSpPr/>
              <p:nvPr/>
            </p:nvSpPr>
            <p:spPr>
              <a:xfrm>
                <a:off x="6389091" y="2438637"/>
                <a:ext cx="97839" cy="44293"/>
              </a:xfrm>
              <a:custGeom>
                <a:rect b="b" l="l" r="r" t="t"/>
                <a:pathLst>
                  <a:path extrusionOk="0" h="943" w="2083">
                    <a:moveTo>
                      <a:pt x="2083" y="64"/>
                    </a:moveTo>
                    <a:lnTo>
                      <a:pt x="1" y="0"/>
                    </a:lnTo>
                    <a:lnTo>
                      <a:pt x="1" y="851"/>
                    </a:lnTo>
                    <a:lnTo>
                      <a:pt x="2083" y="94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4"/>
              <p:cNvSpPr/>
              <p:nvPr/>
            </p:nvSpPr>
            <p:spPr>
              <a:xfrm>
                <a:off x="6486881" y="2441596"/>
                <a:ext cx="172145" cy="41334"/>
              </a:xfrm>
              <a:custGeom>
                <a:rect b="b" l="l" r="r" t="t"/>
                <a:pathLst>
                  <a:path extrusionOk="0" h="880" w="3665">
                    <a:moveTo>
                      <a:pt x="1" y="880"/>
                    </a:moveTo>
                    <a:lnTo>
                      <a:pt x="3665" y="880"/>
                    </a:lnTo>
                    <a:lnTo>
                      <a:pt x="366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4"/>
              <p:cNvSpPr/>
              <p:nvPr/>
            </p:nvSpPr>
            <p:spPr>
              <a:xfrm>
                <a:off x="7014109" y="2423748"/>
                <a:ext cx="243492" cy="310894"/>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4"/>
              <p:cNvSpPr/>
              <p:nvPr/>
            </p:nvSpPr>
            <p:spPr>
              <a:xfrm>
                <a:off x="6870713" y="2565455"/>
                <a:ext cx="143446" cy="169186"/>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4"/>
              <p:cNvSpPr/>
              <p:nvPr/>
            </p:nvSpPr>
            <p:spPr>
              <a:xfrm>
                <a:off x="6779874" y="2345121"/>
                <a:ext cx="549408" cy="224376"/>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4"/>
              <p:cNvSpPr/>
              <p:nvPr/>
            </p:nvSpPr>
            <p:spPr>
              <a:xfrm>
                <a:off x="6779874" y="2467711"/>
                <a:ext cx="57867" cy="67402"/>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4"/>
              <p:cNvSpPr/>
              <p:nvPr/>
            </p:nvSpPr>
            <p:spPr>
              <a:xfrm>
                <a:off x="6779874" y="2535065"/>
                <a:ext cx="232642" cy="34429"/>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4"/>
              <p:cNvSpPr/>
              <p:nvPr/>
            </p:nvSpPr>
            <p:spPr>
              <a:xfrm>
                <a:off x="7141959" y="2407262"/>
                <a:ext cx="158242" cy="162234"/>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4"/>
              <p:cNvSpPr/>
              <p:nvPr/>
            </p:nvSpPr>
            <p:spPr>
              <a:xfrm>
                <a:off x="6779874" y="2345121"/>
                <a:ext cx="378625" cy="189994"/>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4"/>
              <p:cNvSpPr/>
              <p:nvPr/>
            </p:nvSpPr>
            <p:spPr>
              <a:xfrm>
                <a:off x="7070237" y="2537743"/>
                <a:ext cx="144762" cy="156927"/>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4"/>
              <p:cNvSpPr/>
              <p:nvPr/>
            </p:nvSpPr>
            <p:spPr>
              <a:xfrm>
                <a:off x="7070237" y="2537743"/>
                <a:ext cx="125598" cy="156927"/>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4"/>
              <p:cNvSpPr/>
              <p:nvPr/>
            </p:nvSpPr>
            <p:spPr>
              <a:xfrm>
                <a:off x="7104947" y="2564468"/>
                <a:ext cx="47956" cy="51949"/>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4"/>
              <p:cNvSpPr/>
              <p:nvPr/>
            </p:nvSpPr>
            <p:spPr>
              <a:xfrm>
                <a:off x="7100626" y="2600306"/>
                <a:ext cx="46970" cy="51761"/>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4"/>
              <p:cNvSpPr/>
              <p:nvPr/>
            </p:nvSpPr>
            <p:spPr>
              <a:xfrm>
                <a:off x="6591293" y="3049755"/>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4"/>
              <p:cNvSpPr/>
              <p:nvPr/>
            </p:nvSpPr>
            <p:spPr>
              <a:xfrm>
                <a:off x="6591293" y="3049755"/>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4"/>
              <p:cNvSpPr/>
              <p:nvPr/>
            </p:nvSpPr>
            <p:spPr>
              <a:xfrm>
                <a:off x="6734643" y="3049755"/>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4"/>
              <p:cNvSpPr/>
              <p:nvPr/>
            </p:nvSpPr>
            <p:spPr>
              <a:xfrm>
                <a:off x="6877664" y="3049755"/>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4"/>
              <p:cNvSpPr/>
              <p:nvPr/>
            </p:nvSpPr>
            <p:spPr>
              <a:xfrm>
                <a:off x="6591293" y="3160086"/>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4"/>
              <p:cNvSpPr/>
              <p:nvPr/>
            </p:nvSpPr>
            <p:spPr>
              <a:xfrm>
                <a:off x="6617690" y="3208746"/>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4"/>
              <p:cNvSpPr/>
              <p:nvPr/>
            </p:nvSpPr>
            <p:spPr>
              <a:xfrm>
                <a:off x="6657332" y="3196205"/>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4"/>
              <p:cNvSpPr/>
              <p:nvPr/>
            </p:nvSpPr>
            <p:spPr>
              <a:xfrm>
                <a:off x="6792462" y="3086062"/>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4"/>
              <p:cNvSpPr/>
              <p:nvPr/>
            </p:nvSpPr>
            <p:spPr>
              <a:xfrm>
                <a:off x="6082053" y="3344394"/>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4"/>
              <p:cNvSpPr/>
              <p:nvPr/>
            </p:nvSpPr>
            <p:spPr>
              <a:xfrm>
                <a:off x="6105680" y="3344394"/>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4"/>
              <p:cNvSpPr/>
              <p:nvPr/>
            </p:nvSpPr>
            <p:spPr>
              <a:xfrm>
                <a:off x="6130479" y="3369193"/>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4"/>
              <p:cNvSpPr/>
              <p:nvPr/>
            </p:nvSpPr>
            <p:spPr>
              <a:xfrm>
                <a:off x="6060120" y="3308744"/>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4"/>
              <p:cNvSpPr/>
              <p:nvPr/>
            </p:nvSpPr>
            <p:spPr>
              <a:xfrm>
                <a:off x="6083557" y="3726912"/>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4"/>
              <p:cNvSpPr/>
              <p:nvPr/>
            </p:nvSpPr>
            <p:spPr>
              <a:xfrm>
                <a:off x="5974871" y="3813808"/>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4"/>
              <p:cNvSpPr/>
              <p:nvPr/>
            </p:nvSpPr>
            <p:spPr>
              <a:xfrm>
                <a:off x="6023108" y="3772519"/>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4"/>
              <p:cNvSpPr/>
              <p:nvPr/>
            </p:nvSpPr>
            <p:spPr>
              <a:xfrm>
                <a:off x="6061435" y="3726912"/>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4"/>
              <p:cNvSpPr/>
              <p:nvPr/>
            </p:nvSpPr>
            <p:spPr>
              <a:xfrm>
                <a:off x="6250016" y="3550871"/>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4"/>
              <p:cNvSpPr/>
              <p:nvPr/>
            </p:nvSpPr>
            <p:spPr>
              <a:xfrm>
                <a:off x="7000206" y="3279670"/>
                <a:ext cx="477732" cy="578107"/>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4"/>
              <p:cNvSpPr/>
              <p:nvPr/>
            </p:nvSpPr>
            <p:spPr>
              <a:xfrm>
                <a:off x="7477882" y="3279670"/>
                <a:ext cx="589051" cy="578107"/>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4"/>
              <p:cNvSpPr/>
              <p:nvPr/>
            </p:nvSpPr>
            <p:spPr>
              <a:xfrm>
                <a:off x="7576987" y="3486100"/>
                <a:ext cx="401734" cy="371674"/>
              </a:xfrm>
              <a:custGeom>
                <a:rect b="b" l="l" r="r" t="t"/>
                <a:pathLst>
                  <a:path extrusionOk="0" h="7913" w="8553">
                    <a:moveTo>
                      <a:pt x="0" y="7913"/>
                    </a:moveTo>
                    <a:lnTo>
                      <a:pt x="8553" y="7913"/>
                    </a:lnTo>
                    <a:lnTo>
                      <a:pt x="8553" y="1"/>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4"/>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4"/>
              <p:cNvSpPr/>
              <p:nvPr/>
            </p:nvSpPr>
            <p:spPr>
              <a:xfrm>
                <a:off x="7461349" y="2981039"/>
                <a:ext cx="642925" cy="298682"/>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4"/>
              <p:cNvSpPr/>
              <p:nvPr/>
            </p:nvSpPr>
            <p:spPr>
              <a:xfrm>
                <a:off x="7099311" y="3424335"/>
                <a:ext cx="298682" cy="120948"/>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4"/>
              <p:cNvSpPr/>
              <p:nvPr/>
            </p:nvSpPr>
            <p:spPr>
              <a:xfrm>
                <a:off x="7121434" y="3424335"/>
                <a:ext cx="276559" cy="120948"/>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4"/>
              <p:cNvSpPr/>
              <p:nvPr/>
            </p:nvSpPr>
            <p:spPr>
              <a:xfrm>
                <a:off x="7166712" y="3424335"/>
                <a:ext cx="74354" cy="120948"/>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4"/>
              <p:cNvSpPr/>
              <p:nvPr/>
            </p:nvSpPr>
            <p:spPr>
              <a:xfrm>
                <a:off x="7209313" y="3424335"/>
                <a:ext cx="74400" cy="120948"/>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4"/>
              <p:cNvSpPr/>
              <p:nvPr/>
            </p:nvSpPr>
            <p:spPr>
              <a:xfrm>
                <a:off x="6598198" y="3392631"/>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4"/>
              <p:cNvSpPr/>
              <p:nvPr/>
            </p:nvSpPr>
            <p:spPr>
              <a:xfrm>
                <a:off x="6598198" y="3392631"/>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4"/>
              <p:cNvSpPr/>
              <p:nvPr/>
            </p:nvSpPr>
            <p:spPr>
              <a:xfrm>
                <a:off x="6738588" y="3392631"/>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4"/>
              <p:cNvSpPr/>
              <p:nvPr/>
            </p:nvSpPr>
            <p:spPr>
              <a:xfrm>
                <a:off x="6876349" y="3392631"/>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4"/>
              <p:cNvSpPr/>
              <p:nvPr/>
            </p:nvSpPr>
            <p:spPr>
              <a:xfrm>
                <a:off x="6598198" y="3500003"/>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4"/>
              <p:cNvSpPr/>
              <p:nvPr/>
            </p:nvSpPr>
            <p:spPr>
              <a:xfrm>
                <a:off x="6640799" y="3430019"/>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4"/>
              <p:cNvSpPr/>
              <p:nvPr/>
            </p:nvSpPr>
            <p:spPr>
              <a:xfrm>
                <a:off x="6807633" y="3533351"/>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4"/>
              <p:cNvSpPr/>
              <p:nvPr/>
            </p:nvSpPr>
            <p:spPr>
              <a:xfrm>
                <a:off x="6775929" y="3544248"/>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4"/>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7" name="Google Shape;3167;p74"/>
            <p:cNvSpPr/>
            <p:nvPr/>
          </p:nvSpPr>
          <p:spPr>
            <a:xfrm>
              <a:off x="8246923" y="367647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168" name="Google Shape;3168;p74"/>
            <p:cNvGrpSpPr/>
            <p:nvPr/>
          </p:nvGrpSpPr>
          <p:grpSpPr>
            <a:xfrm>
              <a:off x="6803476" y="4706765"/>
              <a:ext cx="916239" cy="681891"/>
              <a:chOff x="5951675" y="3577056"/>
              <a:chExt cx="1387821" cy="1032855"/>
            </a:xfrm>
          </p:grpSpPr>
          <p:sp>
            <p:nvSpPr>
              <p:cNvPr id="3169" name="Google Shape;3169;p74"/>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4"/>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171" name="Google Shape;3171;p74"/>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3172" name="Google Shape;3172;p74"/>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3173" name="Shape 3173"/>
        <p:cNvGrpSpPr/>
        <p:nvPr/>
      </p:nvGrpSpPr>
      <p:grpSpPr>
        <a:xfrm>
          <a:off x="0" y="0"/>
          <a:ext cx="0" cy="0"/>
          <a:chOff x="0" y="0"/>
          <a:chExt cx="0" cy="0"/>
        </a:xfrm>
      </p:grpSpPr>
      <p:sp>
        <p:nvSpPr>
          <p:cNvPr id="3174" name="Google Shape;3174;p75"/>
          <p:cNvSpPr txBox="1"/>
          <p:nvPr>
            <p:ph idx="1" type="subTitle"/>
          </p:nvPr>
        </p:nvSpPr>
        <p:spPr>
          <a:xfrm>
            <a:off x="715100" y="1017725"/>
            <a:ext cx="7704000" cy="966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Char char="●"/>
              <a:defRPr/>
            </a:lvl1pPr>
            <a:lvl2pPr lvl="1">
              <a:lnSpc>
                <a:spcPct val="100000"/>
              </a:lnSpc>
              <a:spcBef>
                <a:spcPts val="0"/>
              </a:spcBef>
              <a:spcAft>
                <a:spcPts val="0"/>
              </a:spcAft>
              <a:buSzPts val="1600"/>
              <a:buChar char="○"/>
              <a:defRPr sz="1600"/>
            </a:lvl2pPr>
            <a:lvl3pPr lvl="2">
              <a:lnSpc>
                <a:spcPct val="100000"/>
              </a:lnSpc>
              <a:spcBef>
                <a:spcPts val="0"/>
              </a:spcBef>
              <a:spcAft>
                <a:spcPts val="0"/>
              </a:spcAft>
              <a:buSzPts val="1600"/>
              <a:buChar char="■"/>
              <a:defRPr sz="1600"/>
            </a:lvl3pPr>
            <a:lvl4pPr lvl="3">
              <a:lnSpc>
                <a:spcPct val="100000"/>
              </a:lnSpc>
              <a:spcBef>
                <a:spcPts val="0"/>
              </a:spcBef>
              <a:spcAft>
                <a:spcPts val="0"/>
              </a:spcAft>
              <a:buSzPts val="1600"/>
              <a:buChar char="●"/>
              <a:defRPr sz="1600"/>
            </a:lvl4pPr>
            <a:lvl5pPr lvl="4">
              <a:lnSpc>
                <a:spcPct val="100000"/>
              </a:lnSpc>
              <a:spcBef>
                <a:spcPts val="0"/>
              </a:spcBef>
              <a:spcAft>
                <a:spcPts val="0"/>
              </a:spcAft>
              <a:buSzPts val="1600"/>
              <a:buChar char="○"/>
              <a:defRPr sz="1600"/>
            </a:lvl5pPr>
            <a:lvl6pPr lvl="5">
              <a:lnSpc>
                <a:spcPct val="100000"/>
              </a:lnSpc>
              <a:spcBef>
                <a:spcPts val="0"/>
              </a:spcBef>
              <a:spcAft>
                <a:spcPts val="0"/>
              </a:spcAft>
              <a:buSzPts val="1600"/>
              <a:buChar char="■"/>
              <a:defRPr sz="1600"/>
            </a:lvl6pPr>
            <a:lvl7pPr lvl="6">
              <a:lnSpc>
                <a:spcPct val="100000"/>
              </a:lnSpc>
              <a:spcBef>
                <a:spcPts val="0"/>
              </a:spcBef>
              <a:spcAft>
                <a:spcPts val="0"/>
              </a:spcAft>
              <a:buSzPts val="1600"/>
              <a:buChar char="●"/>
              <a:defRPr sz="1600"/>
            </a:lvl7pPr>
            <a:lvl8pPr lvl="7">
              <a:lnSpc>
                <a:spcPct val="100000"/>
              </a:lnSpc>
              <a:spcBef>
                <a:spcPts val="0"/>
              </a:spcBef>
              <a:spcAft>
                <a:spcPts val="0"/>
              </a:spcAft>
              <a:buSzPts val="1600"/>
              <a:buChar char="○"/>
              <a:defRPr sz="1600"/>
            </a:lvl8pPr>
            <a:lvl9pPr lvl="8">
              <a:lnSpc>
                <a:spcPct val="100000"/>
              </a:lnSpc>
              <a:spcBef>
                <a:spcPts val="0"/>
              </a:spcBef>
              <a:spcAft>
                <a:spcPts val="0"/>
              </a:spcAft>
              <a:buClr>
                <a:schemeClr val="dk1"/>
              </a:buClr>
              <a:buSzPts val="1600"/>
              <a:buChar char="■"/>
              <a:defRPr sz="1600">
                <a:solidFill>
                  <a:schemeClr val="dk1"/>
                </a:solidFill>
              </a:defRPr>
            </a:lvl9pPr>
          </a:lstStyle>
          <a:p/>
        </p:txBody>
      </p:sp>
      <p:sp>
        <p:nvSpPr>
          <p:cNvPr id="3175" name="Google Shape;3175;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cxnSp>
        <p:nvCxnSpPr>
          <p:cNvPr id="3176" name="Google Shape;3176;p75"/>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3177" name="Google Shape;3177;p75"/>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3178" name="Google Shape;3178;p75"/>
          <p:cNvGrpSpPr/>
          <p:nvPr/>
        </p:nvGrpSpPr>
        <p:grpSpPr>
          <a:xfrm>
            <a:off x="8324959" y="918517"/>
            <a:ext cx="1108219" cy="676669"/>
            <a:chOff x="8662259" y="797917"/>
            <a:chExt cx="1108219" cy="676669"/>
          </a:xfrm>
        </p:grpSpPr>
        <p:sp>
          <p:nvSpPr>
            <p:cNvPr id="3179" name="Google Shape;3179;p75"/>
            <p:cNvSpPr/>
            <p:nvPr/>
          </p:nvSpPr>
          <p:spPr>
            <a:xfrm>
              <a:off x="8662259" y="7979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5"/>
            <p:cNvSpPr/>
            <p:nvPr/>
          </p:nvSpPr>
          <p:spPr>
            <a:xfrm>
              <a:off x="8792489" y="1211810"/>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
    <p:spTree>
      <p:nvGrpSpPr>
        <p:cNvPr id="3181" name="Shape 3181"/>
        <p:cNvGrpSpPr/>
        <p:nvPr/>
      </p:nvGrpSpPr>
      <p:grpSpPr>
        <a:xfrm>
          <a:off x="0" y="0"/>
          <a:ext cx="0" cy="0"/>
          <a:chOff x="0" y="0"/>
          <a:chExt cx="0" cy="0"/>
        </a:xfrm>
      </p:grpSpPr>
      <p:sp>
        <p:nvSpPr>
          <p:cNvPr id="3182" name="Google Shape;3182;p76"/>
          <p:cNvSpPr txBox="1"/>
          <p:nvPr>
            <p:ph idx="1" type="subTitle"/>
          </p:nvPr>
        </p:nvSpPr>
        <p:spPr>
          <a:xfrm>
            <a:off x="715100" y="1017725"/>
            <a:ext cx="5154900" cy="2831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400"/>
              <a:buChar char="●"/>
              <a:defRPr/>
            </a:lvl1pPr>
            <a:lvl2pPr lvl="1">
              <a:lnSpc>
                <a:spcPct val="100000"/>
              </a:lnSpc>
              <a:spcBef>
                <a:spcPts val="0"/>
              </a:spcBef>
              <a:spcAft>
                <a:spcPts val="0"/>
              </a:spcAft>
              <a:buSzPts val="1600"/>
              <a:buChar char="○"/>
              <a:defRPr sz="1600"/>
            </a:lvl2pPr>
            <a:lvl3pPr lvl="2">
              <a:lnSpc>
                <a:spcPct val="100000"/>
              </a:lnSpc>
              <a:spcBef>
                <a:spcPts val="0"/>
              </a:spcBef>
              <a:spcAft>
                <a:spcPts val="0"/>
              </a:spcAft>
              <a:buSzPts val="1600"/>
              <a:buChar char="■"/>
              <a:defRPr sz="1600"/>
            </a:lvl3pPr>
            <a:lvl4pPr lvl="3">
              <a:lnSpc>
                <a:spcPct val="100000"/>
              </a:lnSpc>
              <a:spcBef>
                <a:spcPts val="0"/>
              </a:spcBef>
              <a:spcAft>
                <a:spcPts val="0"/>
              </a:spcAft>
              <a:buSzPts val="1600"/>
              <a:buChar char="●"/>
              <a:defRPr sz="1600"/>
            </a:lvl4pPr>
            <a:lvl5pPr lvl="4">
              <a:lnSpc>
                <a:spcPct val="100000"/>
              </a:lnSpc>
              <a:spcBef>
                <a:spcPts val="0"/>
              </a:spcBef>
              <a:spcAft>
                <a:spcPts val="0"/>
              </a:spcAft>
              <a:buSzPts val="1600"/>
              <a:buChar char="○"/>
              <a:defRPr sz="1600"/>
            </a:lvl5pPr>
            <a:lvl6pPr lvl="5">
              <a:lnSpc>
                <a:spcPct val="100000"/>
              </a:lnSpc>
              <a:spcBef>
                <a:spcPts val="0"/>
              </a:spcBef>
              <a:spcAft>
                <a:spcPts val="0"/>
              </a:spcAft>
              <a:buSzPts val="1600"/>
              <a:buChar char="■"/>
              <a:defRPr sz="1600"/>
            </a:lvl6pPr>
            <a:lvl7pPr lvl="6">
              <a:lnSpc>
                <a:spcPct val="100000"/>
              </a:lnSpc>
              <a:spcBef>
                <a:spcPts val="0"/>
              </a:spcBef>
              <a:spcAft>
                <a:spcPts val="0"/>
              </a:spcAft>
              <a:buSzPts val="1600"/>
              <a:buChar char="●"/>
              <a:defRPr sz="1600"/>
            </a:lvl7pPr>
            <a:lvl8pPr lvl="7">
              <a:lnSpc>
                <a:spcPct val="100000"/>
              </a:lnSpc>
              <a:spcBef>
                <a:spcPts val="0"/>
              </a:spcBef>
              <a:spcAft>
                <a:spcPts val="0"/>
              </a:spcAft>
              <a:buSzPts val="1600"/>
              <a:buChar char="○"/>
              <a:defRPr sz="1600"/>
            </a:lvl8pPr>
            <a:lvl9pPr lvl="8">
              <a:lnSpc>
                <a:spcPct val="100000"/>
              </a:lnSpc>
              <a:spcBef>
                <a:spcPts val="0"/>
              </a:spcBef>
              <a:spcAft>
                <a:spcPts val="0"/>
              </a:spcAft>
              <a:buClr>
                <a:schemeClr val="dk1"/>
              </a:buClr>
              <a:buSzPts val="1600"/>
              <a:buChar char="■"/>
              <a:defRPr sz="1600">
                <a:solidFill>
                  <a:schemeClr val="dk1"/>
                </a:solidFill>
              </a:defRPr>
            </a:lvl9pPr>
          </a:lstStyle>
          <a:p/>
        </p:txBody>
      </p:sp>
      <p:sp>
        <p:nvSpPr>
          <p:cNvPr id="3183" name="Google Shape;3183;p7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cxnSp>
        <p:nvCxnSpPr>
          <p:cNvPr id="3184" name="Google Shape;3184;p76"/>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3185" name="Google Shape;3185;p76"/>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3186" name="Google Shape;3186;p76"/>
          <p:cNvGrpSpPr/>
          <p:nvPr/>
        </p:nvGrpSpPr>
        <p:grpSpPr>
          <a:xfrm>
            <a:off x="7939901" y="817085"/>
            <a:ext cx="1409242" cy="535527"/>
            <a:chOff x="8277201" y="696485"/>
            <a:chExt cx="1409242" cy="535527"/>
          </a:xfrm>
        </p:grpSpPr>
        <p:sp>
          <p:nvSpPr>
            <p:cNvPr id="3187" name="Google Shape;3187;p76"/>
            <p:cNvSpPr/>
            <p:nvPr/>
          </p:nvSpPr>
          <p:spPr>
            <a:xfrm>
              <a:off x="9084384" y="107066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6"/>
            <p:cNvSpPr/>
            <p:nvPr/>
          </p:nvSpPr>
          <p:spPr>
            <a:xfrm>
              <a:off x="8277201" y="696485"/>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189" name="Shape 3189"/>
        <p:cNvGrpSpPr/>
        <p:nvPr/>
      </p:nvGrpSpPr>
      <p:grpSpPr>
        <a:xfrm>
          <a:off x="0" y="0"/>
          <a:ext cx="0" cy="0"/>
          <a:chOff x="0" y="0"/>
          <a:chExt cx="0" cy="0"/>
        </a:xfrm>
      </p:grpSpPr>
      <p:sp>
        <p:nvSpPr>
          <p:cNvPr id="3190" name="Google Shape;3190;p7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91" name="Google Shape;3191;p77"/>
          <p:cNvSpPr txBox="1"/>
          <p:nvPr>
            <p:ph idx="1" type="subTitle"/>
          </p:nvPr>
        </p:nvSpPr>
        <p:spPr>
          <a:xfrm>
            <a:off x="714975" y="2362725"/>
            <a:ext cx="2461800" cy="4182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192" name="Google Shape;3192;p77"/>
          <p:cNvSpPr txBox="1"/>
          <p:nvPr>
            <p:ph idx="2" type="subTitle"/>
          </p:nvPr>
        </p:nvSpPr>
        <p:spPr>
          <a:xfrm>
            <a:off x="714975" y="2702275"/>
            <a:ext cx="2461800" cy="1000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193" name="Google Shape;3193;p77"/>
          <p:cNvSpPr txBox="1"/>
          <p:nvPr>
            <p:ph idx="3" type="subTitle"/>
          </p:nvPr>
        </p:nvSpPr>
        <p:spPr>
          <a:xfrm>
            <a:off x="3336098" y="2702275"/>
            <a:ext cx="2461800" cy="1000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194" name="Google Shape;3194;p77"/>
          <p:cNvSpPr txBox="1"/>
          <p:nvPr>
            <p:ph idx="4" type="subTitle"/>
          </p:nvPr>
        </p:nvSpPr>
        <p:spPr>
          <a:xfrm>
            <a:off x="5957249" y="2702275"/>
            <a:ext cx="2461800" cy="1000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195" name="Google Shape;3195;p77"/>
          <p:cNvSpPr txBox="1"/>
          <p:nvPr>
            <p:ph idx="5" type="subTitle"/>
          </p:nvPr>
        </p:nvSpPr>
        <p:spPr>
          <a:xfrm>
            <a:off x="3336096" y="2362725"/>
            <a:ext cx="2461800" cy="4182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196" name="Google Shape;3196;p77"/>
          <p:cNvSpPr txBox="1"/>
          <p:nvPr>
            <p:ph idx="6" type="subTitle"/>
          </p:nvPr>
        </p:nvSpPr>
        <p:spPr>
          <a:xfrm>
            <a:off x="5957246" y="2362725"/>
            <a:ext cx="2461800" cy="4182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3197" name="Google Shape;3197;p77"/>
          <p:cNvGrpSpPr/>
          <p:nvPr/>
        </p:nvGrpSpPr>
        <p:grpSpPr>
          <a:xfrm>
            <a:off x="-140753" y="3654800"/>
            <a:ext cx="3343819" cy="2866383"/>
            <a:chOff x="-140753" y="3620700"/>
            <a:chExt cx="3343819" cy="2866383"/>
          </a:xfrm>
        </p:grpSpPr>
        <p:sp>
          <p:nvSpPr>
            <p:cNvPr id="3198" name="Google Shape;3198;p77"/>
            <p:cNvSpPr/>
            <p:nvPr/>
          </p:nvSpPr>
          <p:spPr>
            <a:xfrm>
              <a:off x="-140753" y="4631412"/>
              <a:ext cx="988464" cy="512092"/>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199" name="Google Shape;3199;p77"/>
            <p:cNvGrpSpPr/>
            <p:nvPr/>
          </p:nvGrpSpPr>
          <p:grpSpPr>
            <a:xfrm flipH="1">
              <a:off x="191261" y="4316655"/>
              <a:ext cx="1138764" cy="1855677"/>
              <a:chOff x="525125" y="1486050"/>
              <a:chExt cx="2124163" cy="3461439"/>
            </a:xfrm>
          </p:grpSpPr>
          <p:sp>
            <p:nvSpPr>
              <p:cNvPr id="3200" name="Google Shape;3200;p77"/>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7"/>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7"/>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7"/>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7"/>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7"/>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7"/>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7"/>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7"/>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7"/>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7"/>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7"/>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7"/>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7"/>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7"/>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7"/>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7"/>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7"/>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7"/>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7"/>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7"/>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7"/>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7"/>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7"/>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7"/>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7"/>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7"/>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7"/>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7"/>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7"/>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7"/>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7"/>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7"/>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7"/>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4" name="Google Shape;3234;p77"/>
              <p:cNvGrpSpPr/>
              <p:nvPr/>
            </p:nvGrpSpPr>
            <p:grpSpPr>
              <a:xfrm>
                <a:off x="973439" y="2819098"/>
                <a:ext cx="174934" cy="130542"/>
                <a:chOff x="2714005" y="3446776"/>
                <a:chExt cx="330750" cy="246818"/>
              </a:xfrm>
            </p:grpSpPr>
            <p:sp>
              <p:nvSpPr>
                <p:cNvPr id="3235" name="Google Shape;3235;p77"/>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7"/>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77"/>
              <p:cNvGrpSpPr/>
              <p:nvPr/>
            </p:nvGrpSpPr>
            <p:grpSpPr>
              <a:xfrm>
                <a:off x="1640414" y="2819098"/>
                <a:ext cx="174934" cy="130542"/>
                <a:chOff x="2714005" y="3446776"/>
                <a:chExt cx="330750" cy="246818"/>
              </a:xfrm>
            </p:grpSpPr>
            <p:sp>
              <p:nvSpPr>
                <p:cNvPr id="3238" name="Google Shape;3238;p77"/>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7"/>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40" name="Google Shape;3240;p77"/>
            <p:cNvSpPr/>
            <p:nvPr/>
          </p:nvSpPr>
          <p:spPr>
            <a:xfrm flipH="1">
              <a:off x="533119" y="36207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241" name="Google Shape;3241;p77"/>
            <p:cNvGrpSpPr/>
            <p:nvPr/>
          </p:nvGrpSpPr>
          <p:grpSpPr>
            <a:xfrm flipH="1">
              <a:off x="1376499" y="4631405"/>
              <a:ext cx="1138764" cy="1855677"/>
              <a:chOff x="525125" y="1486050"/>
              <a:chExt cx="2124163" cy="3461439"/>
            </a:xfrm>
          </p:grpSpPr>
          <p:sp>
            <p:nvSpPr>
              <p:cNvPr id="3242" name="Google Shape;3242;p77"/>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7"/>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7"/>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7"/>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7"/>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7"/>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7"/>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7"/>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7"/>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7"/>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7"/>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7"/>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7"/>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7"/>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7"/>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7"/>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7"/>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7"/>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7"/>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7"/>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7"/>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7"/>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7"/>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7"/>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7"/>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7"/>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7"/>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7"/>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7"/>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7"/>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7"/>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7"/>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7"/>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7"/>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6" name="Google Shape;3276;p77"/>
              <p:cNvGrpSpPr/>
              <p:nvPr/>
            </p:nvGrpSpPr>
            <p:grpSpPr>
              <a:xfrm>
                <a:off x="973439" y="2819098"/>
                <a:ext cx="174934" cy="130542"/>
                <a:chOff x="2714005" y="3446776"/>
                <a:chExt cx="330750" cy="246818"/>
              </a:xfrm>
            </p:grpSpPr>
            <p:sp>
              <p:nvSpPr>
                <p:cNvPr id="3277" name="Google Shape;3277;p77"/>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7"/>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9" name="Google Shape;3279;p77"/>
              <p:cNvGrpSpPr/>
              <p:nvPr/>
            </p:nvGrpSpPr>
            <p:grpSpPr>
              <a:xfrm>
                <a:off x="1640414" y="2819098"/>
                <a:ext cx="174934" cy="130542"/>
                <a:chOff x="2714005" y="3446776"/>
                <a:chExt cx="330750" cy="246818"/>
              </a:xfrm>
            </p:grpSpPr>
            <p:sp>
              <p:nvSpPr>
                <p:cNvPr id="3280" name="Google Shape;3280;p77"/>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7"/>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82" name="Google Shape;3282;p77"/>
            <p:cNvGrpSpPr/>
            <p:nvPr/>
          </p:nvGrpSpPr>
          <p:grpSpPr>
            <a:xfrm>
              <a:off x="2286826" y="4817190"/>
              <a:ext cx="916239" cy="681891"/>
              <a:chOff x="5951675" y="3577056"/>
              <a:chExt cx="1387821" cy="1032855"/>
            </a:xfrm>
          </p:grpSpPr>
          <p:sp>
            <p:nvSpPr>
              <p:cNvPr id="3283" name="Google Shape;3283;p77"/>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7"/>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85" name="Google Shape;3285;p77"/>
          <p:cNvGrpSpPr/>
          <p:nvPr/>
        </p:nvGrpSpPr>
        <p:grpSpPr>
          <a:xfrm>
            <a:off x="8076651" y="805648"/>
            <a:ext cx="1207342" cy="548414"/>
            <a:chOff x="8927226" y="727348"/>
            <a:chExt cx="1207342" cy="548414"/>
          </a:xfrm>
        </p:grpSpPr>
        <p:sp>
          <p:nvSpPr>
            <p:cNvPr id="3286" name="Google Shape;3286;p77"/>
            <p:cNvSpPr/>
            <p:nvPr/>
          </p:nvSpPr>
          <p:spPr>
            <a:xfrm>
              <a:off x="9532509" y="11144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7"/>
            <p:cNvSpPr/>
            <p:nvPr/>
          </p:nvSpPr>
          <p:spPr>
            <a:xfrm>
              <a:off x="892722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88" name="Google Shape;3288;p77"/>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3289" name="Google Shape;3289;p77"/>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290" name="Shape 3290"/>
        <p:cNvGrpSpPr/>
        <p:nvPr/>
      </p:nvGrpSpPr>
      <p:grpSpPr>
        <a:xfrm>
          <a:off x="0" y="0"/>
          <a:ext cx="0" cy="0"/>
          <a:chOff x="0" y="0"/>
          <a:chExt cx="0" cy="0"/>
        </a:xfrm>
      </p:grpSpPr>
      <p:sp>
        <p:nvSpPr>
          <p:cNvPr id="3291" name="Google Shape;3291;p7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27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92" name="Google Shape;3292;p78"/>
          <p:cNvSpPr txBox="1"/>
          <p:nvPr>
            <p:ph idx="1" type="subTitle"/>
          </p:nvPr>
        </p:nvSpPr>
        <p:spPr>
          <a:xfrm>
            <a:off x="1478100" y="1263175"/>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293" name="Google Shape;3293;p78"/>
          <p:cNvSpPr txBox="1"/>
          <p:nvPr>
            <p:ph idx="2" type="subTitle"/>
          </p:nvPr>
        </p:nvSpPr>
        <p:spPr>
          <a:xfrm>
            <a:off x="1478101" y="168405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294" name="Google Shape;3294;p78"/>
          <p:cNvSpPr txBox="1"/>
          <p:nvPr>
            <p:ph idx="3" type="subTitle"/>
          </p:nvPr>
        </p:nvSpPr>
        <p:spPr>
          <a:xfrm>
            <a:off x="5219203" y="168405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295" name="Google Shape;3295;p78"/>
          <p:cNvSpPr txBox="1"/>
          <p:nvPr>
            <p:ph idx="4" type="subTitle"/>
          </p:nvPr>
        </p:nvSpPr>
        <p:spPr>
          <a:xfrm>
            <a:off x="1478101" y="328410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296" name="Google Shape;3296;p78"/>
          <p:cNvSpPr txBox="1"/>
          <p:nvPr>
            <p:ph idx="5" type="subTitle"/>
          </p:nvPr>
        </p:nvSpPr>
        <p:spPr>
          <a:xfrm>
            <a:off x="5219203" y="3284100"/>
            <a:ext cx="2981100" cy="10278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297" name="Google Shape;3297;p78"/>
          <p:cNvSpPr txBox="1"/>
          <p:nvPr>
            <p:ph idx="6" type="subTitle"/>
          </p:nvPr>
        </p:nvSpPr>
        <p:spPr>
          <a:xfrm>
            <a:off x="1478100" y="2851429"/>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298" name="Google Shape;3298;p78"/>
          <p:cNvSpPr txBox="1"/>
          <p:nvPr>
            <p:ph idx="7" type="subTitle"/>
          </p:nvPr>
        </p:nvSpPr>
        <p:spPr>
          <a:xfrm>
            <a:off x="5219201" y="1263175"/>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299" name="Google Shape;3299;p78"/>
          <p:cNvSpPr txBox="1"/>
          <p:nvPr>
            <p:ph idx="8" type="subTitle"/>
          </p:nvPr>
        </p:nvSpPr>
        <p:spPr>
          <a:xfrm>
            <a:off x="5219201" y="2851429"/>
            <a:ext cx="2981100" cy="500700"/>
          </a:xfrm>
          <a:prstGeom prst="rect">
            <a:avLst/>
          </a:prstGeom>
          <a:ln>
            <a:noFill/>
          </a:ln>
        </p:spPr>
        <p:txBody>
          <a:bodyPr anchorCtr="0" anchor="b" bIns="91425" lIns="91425" spcFirstLastPara="1" rIns="91425" wrap="square" tIns="91425">
            <a:noAutofit/>
          </a:bodyPr>
          <a:lstStyle>
            <a:lvl1pPr lvl="0">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3300" name="Google Shape;3300;p78"/>
          <p:cNvGrpSpPr/>
          <p:nvPr/>
        </p:nvGrpSpPr>
        <p:grpSpPr>
          <a:xfrm>
            <a:off x="7123176" y="3679125"/>
            <a:ext cx="3927813" cy="2279813"/>
            <a:chOff x="7123176" y="3679125"/>
            <a:chExt cx="3927813" cy="2279813"/>
          </a:xfrm>
        </p:grpSpPr>
        <p:grpSp>
          <p:nvGrpSpPr>
            <p:cNvPr id="3301" name="Google Shape;3301;p78"/>
            <p:cNvGrpSpPr/>
            <p:nvPr/>
          </p:nvGrpSpPr>
          <p:grpSpPr>
            <a:xfrm>
              <a:off x="7123176" y="4640965"/>
              <a:ext cx="916239" cy="681891"/>
              <a:chOff x="5951675" y="3577056"/>
              <a:chExt cx="1387821" cy="1032855"/>
            </a:xfrm>
          </p:grpSpPr>
          <p:sp>
            <p:nvSpPr>
              <p:cNvPr id="3302" name="Google Shape;3302;p78"/>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8"/>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4" name="Google Shape;3304;p78"/>
            <p:cNvGrpSpPr/>
            <p:nvPr/>
          </p:nvGrpSpPr>
          <p:grpSpPr>
            <a:xfrm>
              <a:off x="7794058" y="4439671"/>
              <a:ext cx="3256931" cy="1519266"/>
              <a:chOff x="5835795" y="2345121"/>
              <a:chExt cx="3256931" cy="1519266"/>
            </a:xfrm>
          </p:grpSpPr>
          <p:sp>
            <p:nvSpPr>
              <p:cNvPr id="3305" name="Google Shape;3305;p78"/>
              <p:cNvSpPr/>
              <p:nvPr/>
            </p:nvSpPr>
            <p:spPr>
              <a:xfrm>
                <a:off x="8104263" y="3276475"/>
                <a:ext cx="988464" cy="512092"/>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3306" name="Google Shape;3306;p78"/>
              <p:cNvSpPr/>
              <p:nvPr/>
            </p:nvSpPr>
            <p:spPr>
              <a:xfrm>
                <a:off x="6479930" y="2912323"/>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8"/>
              <p:cNvSpPr/>
              <p:nvPr/>
            </p:nvSpPr>
            <p:spPr>
              <a:xfrm>
                <a:off x="5879758" y="2564139"/>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8"/>
              <p:cNvSpPr/>
              <p:nvPr/>
            </p:nvSpPr>
            <p:spPr>
              <a:xfrm>
                <a:off x="6057442" y="2890200"/>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8"/>
              <p:cNvSpPr/>
              <p:nvPr/>
            </p:nvSpPr>
            <p:spPr>
              <a:xfrm>
                <a:off x="6075291" y="2890200"/>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8"/>
              <p:cNvSpPr/>
              <p:nvPr/>
            </p:nvSpPr>
            <p:spPr>
              <a:xfrm>
                <a:off x="6090509" y="2898467"/>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8"/>
              <p:cNvSpPr/>
              <p:nvPr/>
            </p:nvSpPr>
            <p:spPr>
              <a:xfrm>
                <a:off x="6146966" y="2948020"/>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8"/>
              <p:cNvSpPr/>
              <p:nvPr/>
            </p:nvSpPr>
            <p:spPr>
              <a:xfrm>
                <a:off x="5835795" y="2503361"/>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8"/>
              <p:cNvSpPr/>
              <p:nvPr/>
            </p:nvSpPr>
            <p:spPr>
              <a:xfrm>
                <a:off x="6161855" y="2510970"/>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8"/>
              <p:cNvSpPr/>
              <p:nvPr/>
            </p:nvSpPr>
            <p:spPr>
              <a:xfrm>
                <a:off x="6469033" y="2881934"/>
                <a:ext cx="1120234"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8"/>
              <p:cNvSpPr/>
              <p:nvPr/>
            </p:nvSpPr>
            <p:spPr>
              <a:xfrm>
                <a:off x="5853643" y="2550283"/>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8"/>
              <p:cNvSpPr/>
              <p:nvPr/>
            </p:nvSpPr>
            <p:spPr>
              <a:xfrm>
                <a:off x="6495148" y="2482882"/>
                <a:ext cx="147392" cy="185719"/>
              </a:xfrm>
              <a:custGeom>
                <a:rect b="b" l="l" r="r" t="t"/>
                <a:pathLst>
                  <a:path extrusionOk="0" h="3954" w="3138">
                    <a:moveTo>
                      <a:pt x="0" y="1"/>
                    </a:moveTo>
                    <a:lnTo>
                      <a:pt x="0" y="3953"/>
                    </a:lnTo>
                    <a:lnTo>
                      <a:pt x="3137" y="3953"/>
                    </a:lnTo>
                    <a:lnTo>
                      <a:pt x="3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8"/>
              <p:cNvSpPr/>
              <p:nvPr/>
            </p:nvSpPr>
            <p:spPr>
              <a:xfrm>
                <a:off x="6399988" y="2478608"/>
                <a:ext cx="95208" cy="189994"/>
              </a:xfrm>
              <a:custGeom>
                <a:rect b="b" l="l" r="r" t="t"/>
                <a:pathLst>
                  <a:path extrusionOk="0" h="4045" w="2027">
                    <a:moveTo>
                      <a:pt x="1851" y="92"/>
                    </a:moveTo>
                    <a:lnTo>
                      <a:pt x="1851" y="92"/>
                    </a:lnTo>
                    <a:lnTo>
                      <a:pt x="1" y="0"/>
                    </a:lnTo>
                    <a:lnTo>
                      <a:pt x="1" y="1702"/>
                    </a:lnTo>
                    <a:lnTo>
                      <a:pt x="2026" y="4044"/>
                    </a:lnTo>
                    <a:lnTo>
                      <a:pt x="2026" y="9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8"/>
              <p:cNvSpPr/>
              <p:nvPr/>
            </p:nvSpPr>
            <p:spPr>
              <a:xfrm>
                <a:off x="6389091" y="2438637"/>
                <a:ext cx="97839" cy="44293"/>
              </a:xfrm>
              <a:custGeom>
                <a:rect b="b" l="l" r="r" t="t"/>
                <a:pathLst>
                  <a:path extrusionOk="0" h="943" w="2083">
                    <a:moveTo>
                      <a:pt x="2083" y="64"/>
                    </a:moveTo>
                    <a:lnTo>
                      <a:pt x="1" y="0"/>
                    </a:lnTo>
                    <a:lnTo>
                      <a:pt x="1" y="851"/>
                    </a:lnTo>
                    <a:lnTo>
                      <a:pt x="2083" y="94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8"/>
              <p:cNvSpPr/>
              <p:nvPr/>
            </p:nvSpPr>
            <p:spPr>
              <a:xfrm>
                <a:off x="6486881" y="2441596"/>
                <a:ext cx="172145" cy="41334"/>
              </a:xfrm>
              <a:custGeom>
                <a:rect b="b" l="l" r="r" t="t"/>
                <a:pathLst>
                  <a:path extrusionOk="0" h="880" w="3665">
                    <a:moveTo>
                      <a:pt x="1" y="880"/>
                    </a:moveTo>
                    <a:lnTo>
                      <a:pt x="3665" y="880"/>
                    </a:lnTo>
                    <a:lnTo>
                      <a:pt x="366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8"/>
              <p:cNvSpPr/>
              <p:nvPr/>
            </p:nvSpPr>
            <p:spPr>
              <a:xfrm>
                <a:off x="7014109" y="2423748"/>
                <a:ext cx="243492" cy="310894"/>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8"/>
              <p:cNvSpPr/>
              <p:nvPr/>
            </p:nvSpPr>
            <p:spPr>
              <a:xfrm>
                <a:off x="6870713" y="2565455"/>
                <a:ext cx="143446" cy="169186"/>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8"/>
              <p:cNvSpPr/>
              <p:nvPr/>
            </p:nvSpPr>
            <p:spPr>
              <a:xfrm>
                <a:off x="6779874" y="2345121"/>
                <a:ext cx="549408" cy="224376"/>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8"/>
              <p:cNvSpPr/>
              <p:nvPr/>
            </p:nvSpPr>
            <p:spPr>
              <a:xfrm>
                <a:off x="6779874" y="2467711"/>
                <a:ext cx="57867" cy="67402"/>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8"/>
              <p:cNvSpPr/>
              <p:nvPr/>
            </p:nvSpPr>
            <p:spPr>
              <a:xfrm>
                <a:off x="6779874" y="2535065"/>
                <a:ext cx="232642" cy="34429"/>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8"/>
              <p:cNvSpPr/>
              <p:nvPr/>
            </p:nvSpPr>
            <p:spPr>
              <a:xfrm>
                <a:off x="7141959" y="2407262"/>
                <a:ext cx="158242" cy="162234"/>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8"/>
              <p:cNvSpPr/>
              <p:nvPr/>
            </p:nvSpPr>
            <p:spPr>
              <a:xfrm>
                <a:off x="6779874" y="2345121"/>
                <a:ext cx="378625" cy="189994"/>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8"/>
              <p:cNvSpPr/>
              <p:nvPr/>
            </p:nvSpPr>
            <p:spPr>
              <a:xfrm>
                <a:off x="7070237" y="2537743"/>
                <a:ext cx="144762" cy="156927"/>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8"/>
              <p:cNvSpPr/>
              <p:nvPr/>
            </p:nvSpPr>
            <p:spPr>
              <a:xfrm>
                <a:off x="7070237" y="2537743"/>
                <a:ext cx="125598" cy="156927"/>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8"/>
              <p:cNvSpPr/>
              <p:nvPr/>
            </p:nvSpPr>
            <p:spPr>
              <a:xfrm>
                <a:off x="7104947" y="2564468"/>
                <a:ext cx="47956" cy="51949"/>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8"/>
              <p:cNvSpPr/>
              <p:nvPr/>
            </p:nvSpPr>
            <p:spPr>
              <a:xfrm>
                <a:off x="7100626" y="2600306"/>
                <a:ext cx="46970" cy="51761"/>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8"/>
              <p:cNvSpPr/>
              <p:nvPr/>
            </p:nvSpPr>
            <p:spPr>
              <a:xfrm>
                <a:off x="6591293" y="3049755"/>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8"/>
              <p:cNvSpPr/>
              <p:nvPr/>
            </p:nvSpPr>
            <p:spPr>
              <a:xfrm>
                <a:off x="6591293" y="3049755"/>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8"/>
              <p:cNvSpPr/>
              <p:nvPr/>
            </p:nvSpPr>
            <p:spPr>
              <a:xfrm>
                <a:off x="6734643" y="3049755"/>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8"/>
              <p:cNvSpPr/>
              <p:nvPr/>
            </p:nvSpPr>
            <p:spPr>
              <a:xfrm>
                <a:off x="6877664" y="3049755"/>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8"/>
              <p:cNvSpPr/>
              <p:nvPr/>
            </p:nvSpPr>
            <p:spPr>
              <a:xfrm>
                <a:off x="6591293" y="3160086"/>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8"/>
              <p:cNvSpPr/>
              <p:nvPr/>
            </p:nvSpPr>
            <p:spPr>
              <a:xfrm>
                <a:off x="6617690" y="3208746"/>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8"/>
              <p:cNvSpPr/>
              <p:nvPr/>
            </p:nvSpPr>
            <p:spPr>
              <a:xfrm>
                <a:off x="6657332" y="3196205"/>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8"/>
              <p:cNvSpPr/>
              <p:nvPr/>
            </p:nvSpPr>
            <p:spPr>
              <a:xfrm>
                <a:off x="6792462" y="3086062"/>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8"/>
              <p:cNvSpPr/>
              <p:nvPr/>
            </p:nvSpPr>
            <p:spPr>
              <a:xfrm>
                <a:off x="6082053" y="3344394"/>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8"/>
              <p:cNvSpPr/>
              <p:nvPr/>
            </p:nvSpPr>
            <p:spPr>
              <a:xfrm>
                <a:off x="6105680" y="3344394"/>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8"/>
              <p:cNvSpPr/>
              <p:nvPr/>
            </p:nvSpPr>
            <p:spPr>
              <a:xfrm>
                <a:off x="6130479" y="3369193"/>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8"/>
              <p:cNvSpPr/>
              <p:nvPr/>
            </p:nvSpPr>
            <p:spPr>
              <a:xfrm>
                <a:off x="6060120" y="3308744"/>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8"/>
              <p:cNvSpPr/>
              <p:nvPr/>
            </p:nvSpPr>
            <p:spPr>
              <a:xfrm>
                <a:off x="6083557" y="3726912"/>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8"/>
              <p:cNvSpPr/>
              <p:nvPr/>
            </p:nvSpPr>
            <p:spPr>
              <a:xfrm>
                <a:off x="5974871" y="3813808"/>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8"/>
              <p:cNvSpPr/>
              <p:nvPr/>
            </p:nvSpPr>
            <p:spPr>
              <a:xfrm>
                <a:off x="6023108" y="3772519"/>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8"/>
              <p:cNvSpPr/>
              <p:nvPr/>
            </p:nvSpPr>
            <p:spPr>
              <a:xfrm>
                <a:off x="6061435" y="3726912"/>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8"/>
              <p:cNvSpPr/>
              <p:nvPr/>
            </p:nvSpPr>
            <p:spPr>
              <a:xfrm>
                <a:off x="6250016" y="3550871"/>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8"/>
              <p:cNvSpPr/>
              <p:nvPr/>
            </p:nvSpPr>
            <p:spPr>
              <a:xfrm>
                <a:off x="7000206" y="3279670"/>
                <a:ext cx="477732" cy="578107"/>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8"/>
              <p:cNvSpPr/>
              <p:nvPr/>
            </p:nvSpPr>
            <p:spPr>
              <a:xfrm>
                <a:off x="7477882" y="3279670"/>
                <a:ext cx="589051" cy="578107"/>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8"/>
              <p:cNvSpPr/>
              <p:nvPr/>
            </p:nvSpPr>
            <p:spPr>
              <a:xfrm>
                <a:off x="7576987" y="3486100"/>
                <a:ext cx="401734" cy="371674"/>
              </a:xfrm>
              <a:custGeom>
                <a:rect b="b" l="l" r="r" t="t"/>
                <a:pathLst>
                  <a:path extrusionOk="0" h="7913" w="8553">
                    <a:moveTo>
                      <a:pt x="0" y="7913"/>
                    </a:moveTo>
                    <a:lnTo>
                      <a:pt x="8553" y="7913"/>
                    </a:lnTo>
                    <a:lnTo>
                      <a:pt x="8553" y="1"/>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8"/>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8"/>
              <p:cNvSpPr/>
              <p:nvPr/>
            </p:nvSpPr>
            <p:spPr>
              <a:xfrm>
                <a:off x="7461349" y="2981039"/>
                <a:ext cx="642925" cy="298682"/>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8"/>
              <p:cNvSpPr/>
              <p:nvPr/>
            </p:nvSpPr>
            <p:spPr>
              <a:xfrm>
                <a:off x="7099311" y="3424335"/>
                <a:ext cx="298682" cy="120948"/>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8"/>
              <p:cNvSpPr/>
              <p:nvPr/>
            </p:nvSpPr>
            <p:spPr>
              <a:xfrm>
                <a:off x="7121434" y="3424335"/>
                <a:ext cx="276559" cy="120948"/>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8"/>
              <p:cNvSpPr/>
              <p:nvPr/>
            </p:nvSpPr>
            <p:spPr>
              <a:xfrm>
                <a:off x="7166712" y="3424335"/>
                <a:ext cx="74354" cy="120948"/>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8"/>
              <p:cNvSpPr/>
              <p:nvPr/>
            </p:nvSpPr>
            <p:spPr>
              <a:xfrm>
                <a:off x="7209313" y="3424335"/>
                <a:ext cx="74400" cy="120948"/>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8"/>
              <p:cNvSpPr/>
              <p:nvPr/>
            </p:nvSpPr>
            <p:spPr>
              <a:xfrm>
                <a:off x="6598198" y="3392631"/>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8"/>
              <p:cNvSpPr/>
              <p:nvPr/>
            </p:nvSpPr>
            <p:spPr>
              <a:xfrm>
                <a:off x="6598198" y="3392631"/>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8"/>
              <p:cNvSpPr/>
              <p:nvPr/>
            </p:nvSpPr>
            <p:spPr>
              <a:xfrm>
                <a:off x="6738588" y="3392631"/>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8"/>
              <p:cNvSpPr/>
              <p:nvPr/>
            </p:nvSpPr>
            <p:spPr>
              <a:xfrm>
                <a:off x="6876349" y="3392631"/>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8"/>
              <p:cNvSpPr/>
              <p:nvPr/>
            </p:nvSpPr>
            <p:spPr>
              <a:xfrm>
                <a:off x="6598198" y="3500003"/>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8"/>
              <p:cNvSpPr/>
              <p:nvPr/>
            </p:nvSpPr>
            <p:spPr>
              <a:xfrm>
                <a:off x="6640799" y="3430019"/>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8"/>
              <p:cNvSpPr/>
              <p:nvPr/>
            </p:nvSpPr>
            <p:spPr>
              <a:xfrm>
                <a:off x="6807633" y="3533351"/>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8"/>
              <p:cNvSpPr/>
              <p:nvPr/>
            </p:nvSpPr>
            <p:spPr>
              <a:xfrm>
                <a:off x="6775929" y="3544248"/>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8"/>
              <p:cNvSpPr/>
              <p:nvPr/>
            </p:nvSpPr>
            <p:spPr>
              <a:xfrm>
                <a:off x="6968502" y="2981039"/>
                <a:ext cx="601592" cy="298682"/>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6" name="Google Shape;3366;p78"/>
            <p:cNvSpPr/>
            <p:nvPr/>
          </p:nvSpPr>
          <p:spPr>
            <a:xfrm>
              <a:off x="8428911" y="367912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3367" name="Google Shape;3367;p78"/>
          <p:cNvGrpSpPr/>
          <p:nvPr/>
        </p:nvGrpSpPr>
        <p:grpSpPr>
          <a:xfrm>
            <a:off x="-630649" y="918517"/>
            <a:ext cx="1499092" cy="689481"/>
            <a:chOff x="8727226" y="1200842"/>
            <a:chExt cx="1499092" cy="689481"/>
          </a:xfrm>
        </p:grpSpPr>
        <p:sp>
          <p:nvSpPr>
            <p:cNvPr id="3368" name="Google Shape;3368;p78"/>
            <p:cNvSpPr/>
            <p:nvPr/>
          </p:nvSpPr>
          <p:spPr>
            <a:xfrm>
              <a:off x="9624259" y="12008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8"/>
            <p:cNvSpPr/>
            <p:nvPr/>
          </p:nvSpPr>
          <p:spPr>
            <a:xfrm>
              <a:off x="8727226" y="16275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70" name="Google Shape;3370;p78"/>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3371" name="Google Shape;3371;p78"/>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3372" name="Shape 3372"/>
        <p:cNvGrpSpPr/>
        <p:nvPr/>
      </p:nvGrpSpPr>
      <p:grpSpPr>
        <a:xfrm>
          <a:off x="0" y="0"/>
          <a:ext cx="0" cy="0"/>
          <a:chOff x="0" y="0"/>
          <a:chExt cx="0" cy="0"/>
        </a:xfrm>
      </p:grpSpPr>
      <p:sp>
        <p:nvSpPr>
          <p:cNvPr id="3373" name="Google Shape;3373;p7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74" name="Google Shape;3374;p79"/>
          <p:cNvSpPr txBox="1"/>
          <p:nvPr>
            <p:ph idx="1" type="subTitle"/>
          </p:nvPr>
        </p:nvSpPr>
        <p:spPr>
          <a:xfrm>
            <a:off x="800226" y="220259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375" name="Google Shape;3375;p79"/>
          <p:cNvSpPr txBox="1"/>
          <p:nvPr>
            <p:ph idx="2" type="subTitle"/>
          </p:nvPr>
        </p:nvSpPr>
        <p:spPr>
          <a:xfrm>
            <a:off x="3341349" y="220259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376" name="Google Shape;3376;p79"/>
          <p:cNvSpPr txBox="1"/>
          <p:nvPr>
            <p:ph idx="3" type="subTitle"/>
          </p:nvPr>
        </p:nvSpPr>
        <p:spPr>
          <a:xfrm>
            <a:off x="5887280" y="2202595"/>
            <a:ext cx="24540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377" name="Google Shape;3377;p79"/>
          <p:cNvSpPr txBox="1"/>
          <p:nvPr>
            <p:ph idx="4" type="subTitle"/>
          </p:nvPr>
        </p:nvSpPr>
        <p:spPr>
          <a:xfrm>
            <a:off x="800226" y="383572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378" name="Google Shape;3378;p79"/>
          <p:cNvSpPr txBox="1"/>
          <p:nvPr>
            <p:ph idx="5" type="subTitle"/>
          </p:nvPr>
        </p:nvSpPr>
        <p:spPr>
          <a:xfrm>
            <a:off x="3341349" y="3835725"/>
            <a:ext cx="24591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379" name="Google Shape;3379;p79"/>
          <p:cNvSpPr txBox="1"/>
          <p:nvPr>
            <p:ph idx="6" type="subTitle"/>
          </p:nvPr>
        </p:nvSpPr>
        <p:spPr>
          <a:xfrm>
            <a:off x="5887280" y="3835725"/>
            <a:ext cx="2454000" cy="5727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380" name="Google Shape;3380;p79"/>
          <p:cNvSpPr txBox="1"/>
          <p:nvPr>
            <p:ph idx="7" type="subTitle"/>
          </p:nvPr>
        </p:nvSpPr>
        <p:spPr>
          <a:xfrm>
            <a:off x="795076" y="180117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381" name="Google Shape;3381;p79"/>
          <p:cNvSpPr txBox="1"/>
          <p:nvPr>
            <p:ph idx="8" type="subTitle"/>
          </p:nvPr>
        </p:nvSpPr>
        <p:spPr>
          <a:xfrm>
            <a:off x="3341355" y="180117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382" name="Google Shape;3382;p79"/>
          <p:cNvSpPr txBox="1"/>
          <p:nvPr>
            <p:ph idx="9" type="subTitle"/>
          </p:nvPr>
        </p:nvSpPr>
        <p:spPr>
          <a:xfrm>
            <a:off x="5892433" y="1801175"/>
            <a:ext cx="24540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383" name="Google Shape;3383;p79"/>
          <p:cNvSpPr txBox="1"/>
          <p:nvPr>
            <p:ph idx="13" type="subTitle"/>
          </p:nvPr>
        </p:nvSpPr>
        <p:spPr>
          <a:xfrm>
            <a:off x="795420" y="344182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384" name="Google Shape;3384;p79"/>
          <p:cNvSpPr txBox="1"/>
          <p:nvPr>
            <p:ph idx="14" type="subTitle"/>
          </p:nvPr>
        </p:nvSpPr>
        <p:spPr>
          <a:xfrm>
            <a:off x="3341355" y="344182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385" name="Google Shape;3385;p79"/>
          <p:cNvSpPr txBox="1"/>
          <p:nvPr>
            <p:ph idx="15" type="subTitle"/>
          </p:nvPr>
        </p:nvSpPr>
        <p:spPr>
          <a:xfrm>
            <a:off x="5889824" y="3441825"/>
            <a:ext cx="2459100" cy="5373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Clr>
                <a:schemeClr val="dk1"/>
              </a:buClr>
              <a:buSzPts val="2400"/>
              <a:buFont typeface="Bebas Neue"/>
              <a:buNone/>
              <a:defRPr sz="1800">
                <a:solidFill>
                  <a:schemeClr val="lt1"/>
                </a:solidFill>
                <a:latin typeface="Raleway Black"/>
                <a:ea typeface="Raleway Black"/>
                <a:cs typeface="Raleway Black"/>
                <a:sym typeface="Raleway Black"/>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3386" name="Google Shape;3386;p79"/>
          <p:cNvGrpSpPr/>
          <p:nvPr/>
        </p:nvGrpSpPr>
        <p:grpSpPr>
          <a:xfrm>
            <a:off x="-230318" y="3676475"/>
            <a:ext cx="3007833" cy="3060716"/>
            <a:chOff x="-230318" y="3676475"/>
            <a:chExt cx="3007833" cy="3060716"/>
          </a:xfrm>
        </p:grpSpPr>
        <p:grpSp>
          <p:nvGrpSpPr>
            <p:cNvPr id="3387" name="Google Shape;3387;p79"/>
            <p:cNvGrpSpPr/>
            <p:nvPr/>
          </p:nvGrpSpPr>
          <p:grpSpPr>
            <a:xfrm>
              <a:off x="-230318" y="4468770"/>
              <a:ext cx="1163585" cy="2008346"/>
              <a:chOff x="4537475" y="1366675"/>
              <a:chExt cx="1878265" cy="3241882"/>
            </a:xfrm>
          </p:grpSpPr>
          <p:sp>
            <p:nvSpPr>
              <p:cNvPr id="3388" name="Google Shape;3388;p79"/>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9"/>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9"/>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9"/>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9"/>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9"/>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9"/>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9"/>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9"/>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9"/>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9"/>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9"/>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9"/>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9"/>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9"/>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9"/>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9"/>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9"/>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9"/>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9"/>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9"/>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9"/>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9"/>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9"/>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9"/>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9"/>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9"/>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9"/>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9"/>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9"/>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9"/>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9"/>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9"/>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9"/>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9"/>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9"/>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9"/>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9"/>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9"/>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7" name="Google Shape;3427;p79"/>
            <p:cNvGrpSpPr/>
            <p:nvPr/>
          </p:nvGrpSpPr>
          <p:grpSpPr>
            <a:xfrm>
              <a:off x="971758" y="4728845"/>
              <a:ext cx="1163585" cy="2008346"/>
              <a:chOff x="4537475" y="1366675"/>
              <a:chExt cx="1878265" cy="3241882"/>
            </a:xfrm>
          </p:grpSpPr>
          <p:sp>
            <p:nvSpPr>
              <p:cNvPr id="3428" name="Google Shape;3428;p79"/>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9"/>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9"/>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9"/>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9"/>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9"/>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9"/>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9"/>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9"/>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9"/>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9"/>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9"/>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9"/>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9"/>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9"/>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9"/>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9"/>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9"/>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9"/>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9"/>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9"/>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9"/>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9"/>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9"/>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9"/>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9"/>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9"/>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9"/>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9"/>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9"/>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9"/>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9"/>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9"/>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9"/>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9"/>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9"/>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9"/>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9"/>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9"/>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79"/>
            <p:cNvGrpSpPr/>
            <p:nvPr/>
          </p:nvGrpSpPr>
          <p:grpSpPr>
            <a:xfrm>
              <a:off x="1861276" y="4674340"/>
              <a:ext cx="916239" cy="681891"/>
              <a:chOff x="5951675" y="3577056"/>
              <a:chExt cx="1387821" cy="1032855"/>
            </a:xfrm>
          </p:grpSpPr>
          <p:sp>
            <p:nvSpPr>
              <p:cNvPr id="3468" name="Google Shape;3468;p79"/>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9"/>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0" name="Google Shape;3470;p79"/>
            <p:cNvSpPr/>
            <p:nvPr/>
          </p:nvSpPr>
          <p:spPr>
            <a:xfrm>
              <a:off x="227898" y="367647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3471" name="Google Shape;3471;p79"/>
          <p:cNvGrpSpPr/>
          <p:nvPr/>
        </p:nvGrpSpPr>
        <p:grpSpPr>
          <a:xfrm>
            <a:off x="8127871" y="805298"/>
            <a:ext cx="1262644" cy="652339"/>
            <a:chOff x="8413221" y="727348"/>
            <a:chExt cx="1262644" cy="652339"/>
          </a:xfrm>
        </p:grpSpPr>
        <p:sp>
          <p:nvSpPr>
            <p:cNvPr id="3472" name="Google Shape;3472;p79"/>
            <p:cNvSpPr/>
            <p:nvPr/>
          </p:nvSpPr>
          <p:spPr>
            <a:xfrm>
              <a:off x="8413221" y="12183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9"/>
            <p:cNvSpPr/>
            <p:nvPr/>
          </p:nvSpPr>
          <p:spPr>
            <a:xfrm>
              <a:off x="8697876" y="727348"/>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474" name="Google Shape;3474;p79"/>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3475" name="Google Shape;3475;p79"/>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476" name="Shape 3476"/>
        <p:cNvGrpSpPr/>
        <p:nvPr/>
      </p:nvGrpSpPr>
      <p:grpSpPr>
        <a:xfrm>
          <a:off x="0" y="0"/>
          <a:ext cx="0" cy="0"/>
          <a:chOff x="0" y="0"/>
          <a:chExt cx="0" cy="0"/>
        </a:xfrm>
      </p:grpSpPr>
      <p:sp>
        <p:nvSpPr>
          <p:cNvPr id="3477" name="Google Shape;3477;p80"/>
          <p:cNvSpPr txBox="1"/>
          <p:nvPr>
            <p:ph hasCustomPrompt="1" type="title"/>
          </p:nvPr>
        </p:nvSpPr>
        <p:spPr>
          <a:xfrm>
            <a:off x="1924400" y="613700"/>
            <a:ext cx="4906200" cy="828300"/>
          </a:xfrm>
          <a:prstGeom prst="rect">
            <a:avLst/>
          </a:prstGeom>
          <a:solidFill>
            <a:schemeClr val="accent4"/>
          </a:solidFill>
        </p:spPr>
        <p:txBody>
          <a:bodyPr anchorCtr="0" anchor="ctr" bIns="91425" lIns="91425" spcFirstLastPara="1" rIns="91425" wrap="square" tIns="91425">
            <a:noAutofit/>
          </a:bodyPr>
          <a:lstStyle>
            <a:lvl1pPr lvl="0">
              <a:spcBef>
                <a:spcPts val="0"/>
              </a:spcBef>
              <a:spcAft>
                <a:spcPts val="0"/>
              </a:spcAft>
              <a:buSzPts val="6200"/>
              <a:buNone/>
              <a:defRPr b="0" sz="4800">
                <a:solidFill>
                  <a:schemeClr val="lt1"/>
                </a:solidFill>
                <a:latin typeface="Raleway ExtraBold"/>
                <a:ea typeface="Raleway ExtraBold"/>
                <a:cs typeface="Raleway ExtraBold"/>
                <a:sym typeface="Raleway ExtraBold"/>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3478" name="Google Shape;3478;p80"/>
          <p:cNvSpPr txBox="1"/>
          <p:nvPr>
            <p:ph idx="1" type="subTitle"/>
          </p:nvPr>
        </p:nvSpPr>
        <p:spPr>
          <a:xfrm>
            <a:off x="1924400" y="1442001"/>
            <a:ext cx="4906200" cy="44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479" name="Google Shape;3479;p80"/>
          <p:cNvSpPr txBox="1"/>
          <p:nvPr>
            <p:ph hasCustomPrompt="1" idx="2" type="title"/>
          </p:nvPr>
        </p:nvSpPr>
        <p:spPr>
          <a:xfrm>
            <a:off x="1924400" y="1910200"/>
            <a:ext cx="4906200" cy="828300"/>
          </a:xfrm>
          <a:prstGeom prst="rect">
            <a:avLst/>
          </a:prstGeom>
          <a:solidFill>
            <a:schemeClr val="accent4"/>
          </a:solidFill>
        </p:spPr>
        <p:txBody>
          <a:bodyPr anchorCtr="0" anchor="b" bIns="91425" lIns="91425" spcFirstLastPara="1" rIns="91425" wrap="square" tIns="91425">
            <a:noAutofit/>
          </a:bodyPr>
          <a:lstStyle>
            <a:lvl1pPr lvl="0">
              <a:spcBef>
                <a:spcPts val="0"/>
              </a:spcBef>
              <a:spcAft>
                <a:spcPts val="0"/>
              </a:spcAft>
              <a:buClr>
                <a:schemeClr val="lt1"/>
              </a:buClr>
              <a:buSzPts val="6200"/>
              <a:buNone/>
              <a:defRPr sz="4800">
                <a:solidFill>
                  <a:schemeClr val="lt1"/>
                </a:solidFill>
              </a:defRPr>
            </a:lvl1pPr>
            <a:lvl2pPr lvl="1" algn="ctr">
              <a:spcBef>
                <a:spcPts val="0"/>
              </a:spcBef>
              <a:spcAft>
                <a:spcPts val="0"/>
              </a:spcAft>
              <a:buClr>
                <a:schemeClr val="lt1"/>
              </a:buClr>
              <a:buSzPts val="6200"/>
              <a:buNone/>
              <a:defRPr sz="6200">
                <a:solidFill>
                  <a:schemeClr val="lt1"/>
                </a:solidFill>
              </a:defRPr>
            </a:lvl2pPr>
            <a:lvl3pPr lvl="2" algn="ctr">
              <a:spcBef>
                <a:spcPts val="0"/>
              </a:spcBef>
              <a:spcAft>
                <a:spcPts val="0"/>
              </a:spcAft>
              <a:buClr>
                <a:schemeClr val="lt1"/>
              </a:buClr>
              <a:buSzPts val="6200"/>
              <a:buNone/>
              <a:defRPr sz="6200">
                <a:solidFill>
                  <a:schemeClr val="lt1"/>
                </a:solidFill>
              </a:defRPr>
            </a:lvl3pPr>
            <a:lvl4pPr lvl="3" algn="ctr">
              <a:spcBef>
                <a:spcPts val="0"/>
              </a:spcBef>
              <a:spcAft>
                <a:spcPts val="0"/>
              </a:spcAft>
              <a:buClr>
                <a:schemeClr val="lt1"/>
              </a:buClr>
              <a:buSzPts val="6200"/>
              <a:buNone/>
              <a:defRPr sz="6200">
                <a:solidFill>
                  <a:schemeClr val="lt1"/>
                </a:solidFill>
              </a:defRPr>
            </a:lvl4pPr>
            <a:lvl5pPr lvl="4" algn="ctr">
              <a:spcBef>
                <a:spcPts val="0"/>
              </a:spcBef>
              <a:spcAft>
                <a:spcPts val="0"/>
              </a:spcAft>
              <a:buClr>
                <a:schemeClr val="lt1"/>
              </a:buClr>
              <a:buSzPts val="6200"/>
              <a:buNone/>
              <a:defRPr sz="6200">
                <a:solidFill>
                  <a:schemeClr val="lt1"/>
                </a:solidFill>
              </a:defRPr>
            </a:lvl5pPr>
            <a:lvl6pPr lvl="5" algn="ctr">
              <a:spcBef>
                <a:spcPts val="0"/>
              </a:spcBef>
              <a:spcAft>
                <a:spcPts val="0"/>
              </a:spcAft>
              <a:buClr>
                <a:schemeClr val="lt1"/>
              </a:buClr>
              <a:buSzPts val="6200"/>
              <a:buNone/>
              <a:defRPr sz="6200">
                <a:solidFill>
                  <a:schemeClr val="lt1"/>
                </a:solidFill>
              </a:defRPr>
            </a:lvl6pPr>
            <a:lvl7pPr lvl="6" algn="ctr">
              <a:spcBef>
                <a:spcPts val="0"/>
              </a:spcBef>
              <a:spcAft>
                <a:spcPts val="0"/>
              </a:spcAft>
              <a:buClr>
                <a:schemeClr val="lt1"/>
              </a:buClr>
              <a:buSzPts val="6200"/>
              <a:buNone/>
              <a:defRPr sz="6200">
                <a:solidFill>
                  <a:schemeClr val="lt1"/>
                </a:solidFill>
              </a:defRPr>
            </a:lvl7pPr>
            <a:lvl8pPr lvl="7" algn="ctr">
              <a:spcBef>
                <a:spcPts val="0"/>
              </a:spcBef>
              <a:spcAft>
                <a:spcPts val="0"/>
              </a:spcAft>
              <a:buClr>
                <a:schemeClr val="lt1"/>
              </a:buClr>
              <a:buSzPts val="6200"/>
              <a:buNone/>
              <a:defRPr sz="6200">
                <a:solidFill>
                  <a:schemeClr val="lt1"/>
                </a:solidFill>
              </a:defRPr>
            </a:lvl8pPr>
            <a:lvl9pPr lvl="8" algn="ctr">
              <a:spcBef>
                <a:spcPts val="0"/>
              </a:spcBef>
              <a:spcAft>
                <a:spcPts val="0"/>
              </a:spcAft>
              <a:buClr>
                <a:schemeClr val="lt1"/>
              </a:buClr>
              <a:buSzPts val="6200"/>
              <a:buNone/>
              <a:defRPr sz="6200">
                <a:solidFill>
                  <a:schemeClr val="lt1"/>
                </a:solidFill>
              </a:defRPr>
            </a:lvl9pPr>
          </a:lstStyle>
          <a:p>
            <a:r>
              <a:t>xx%</a:t>
            </a:r>
          </a:p>
        </p:txBody>
      </p:sp>
      <p:sp>
        <p:nvSpPr>
          <p:cNvPr id="3480" name="Google Shape;3480;p80"/>
          <p:cNvSpPr txBox="1"/>
          <p:nvPr>
            <p:ph idx="3" type="subTitle"/>
          </p:nvPr>
        </p:nvSpPr>
        <p:spPr>
          <a:xfrm>
            <a:off x="1924400" y="2738500"/>
            <a:ext cx="4906200" cy="44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3481" name="Google Shape;3481;p80"/>
          <p:cNvSpPr txBox="1"/>
          <p:nvPr>
            <p:ph hasCustomPrompt="1" idx="4" type="title"/>
          </p:nvPr>
        </p:nvSpPr>
        <p:spPr>
          <a:xfrm>
            <a:off x="1924400" y="3206699"/>
            <a:ext cx="4906200" cy="828300"/>
          </a:xfrm>
          <a:prstGeom prst="rect">
            <a:avLst/>
          </a:prstGeom>
          <a:solidFill>
            <a:schemeClr val="accent4"/>
          </a:solidFill>
        </p:spPr>
        <p:txBody>
          <a:bodyPr anchorCtr="0" anchor="b" bIns="91425" lIns="91425" spcFirstLastPara="1" rIns="91425" wrap="square" tIns="91425">
            <a:noAutofit/>
          </a:bodyPr>
          <a:lstStyle>
            <a:lvl1pPr lvl="0">
              <a:spcBef>
                <a:spcPts val="0"/>
              </a:spcBef>
              <a:spcAft>
                <a:spcPts val="0"/>
              </a:spcAft>
              <a:buClr>
                <a:schemeClr val="lt1"/>
              </a:buClr>
              <a:buSzPts val="6200"/>
              <a:buNone/>
              <a:defRPr sz="4800">
                <a:solidFill>
                  <a:schemeClr val="lt1"/>
                </a:solidFill>
              </a:defRPr>
            </a:lvl1pPr>
            <a:lvl2pPr lvl="1" algn="ctr">
              <a:spcBef>
                <a:spcPts val="0"/>
              </a:spcBef>
              <a:spcAft>
                <a:spcPts val="0"/>
              </a:spcAft>
              <a:buClr>
                <a:schemeClr val="lt1"/>
              </a:buClr>
              <a:buSzPts val="6200"/>
              <a:buNone/>
              <a:defRPr sz="6200">
                <a:solidFill>
                  <a:schemeClr val="lt1"/>
                </a:solidFill>
              </a:defRPr>
            </a:lvl2pPr>
            <a:lvl3pPr lvl="2" algn="ctr">
              <a:spcBef>
                <a:spcPts val="0"/>
              </a:spcBef>
              <a:spcAft>
                <a:spcPts val="0"/>
              </a:spcAft>
              <a:buClr>
                <a:schemeClr val="lt1"/>
              </a:buClr>
              <a:buSzPts val="6200"/>
              <a:buNone/>
              <a:defRPr sz="6200">
                <a:solidFill>
                  <a:schemeClr val="lt1"/>
                </a:solidFill>
              </a:defRPr>
            </a:lvl3pPr>
            <a:lvl4pPr lvl="3" algn="ctr">
              <a:spcBef>
                <a:spcPts val="0"/>
              </a:spcBef>
              <a:spcAft>
                <a:spcPts val="0"/>
              </a:spcAft>
              <a:buClr>
                <a:schemeClr val="lt1"/>
              </a:buClr>
              <a:buSzPts val="6200"/>
              <a:buNone/>
              <a:defRPr sz="6200">
                <a:solidFill>
                  <a:schemeClr val="lt1"/>
                </a:solidFill>
              </a:defRPr>
            </a:lvl4pPr>
            <a:lvl5pPr lvl="4" algn="ctr">
              <a:spcBef>
                <a:spcPts val="0"/>
              </a:spcBef>
              <a:spcAft>
                <a:spcPts val="0"/>
              </a:spcAft>
              <a:buClr>
                <a:schemeClr val="lt1"/>
              </a:buClr>
              <a:buSzPts val="6200"/>
              <a:buNone/>
              <a:defRPr sz="6200">
                <a:solidFill>
                  <a:schemeClr val="lt1"/>
                </a:solidFill>
              </a:defRPr>
            </a:lvl5pPr>
            <a:lvl6pPr lvl="5" algn="ctr">
              <a:spcBef>
                <a:spcPts val="0"/>
              </a:spcBef>
              <a:spcAft>
                <a:spcPts val="0"/>
              </a:spcAft>
              <a:buClr>
                <a:schemeClr val="lt1"/>
              </a:buClr>
              <a:buSzPts val="6200"/>
              <a:buNone/>
              <a:defRPr sz="6200">
                <a:solidFill>
                  <a:schemeClr val="lt1"/>
                </a:solidFill>
              </a:defRPr>
            </a:lvl6pPr>
            <a:lvl7pPr lvl="6" algn="ctr">
              <a:spcBef>
                <a:spcPts val="0"/>
              </a:spcBef>
              <a:spcAft>
                <a:spcPts val="0"/>
              </a:spcAft>
              <a:buClr>
                <a:schemeClr val="lt1"/>
              </a:buClr>
              <a:buSzPts val="6200"/>
              <a:buNone/>
              <a:defRPr sz="6200">
                <a:solidFill>
                  <a:schemeClr val="lt1"/>
                </a:solidFill>
              </a:defRPr>
            </a:lvl7pPr>
            <a:lvl8pPr lvl="7" algn="ctr">
              <a:spcBef>
                <a:spcPts val="0"/>
              </a:spcBef>
              <a:spcAft>
                <a:spcPts val="0"/>
              </a:spcAft>
              <a:buClr>
                <a:schemeClr val="lt1"/>
              </a:buClr>
              <a:buSzPts val="6200"/>
              <a:buNone/>
              <a:defRPr sz="6200">
                <a:solidFill>
                  <a:schemeClr val="lt1"/>
                </a:solidFill>
              </a:defRPr>
            </a:lvl8pPr>
            <a:lvl9pPr lvl="8" algn="ctr">
              <a:spcBef>
                <a:spcPts val="0"/>
              </a:spcBef>
              <a:spcAft>
                <a:spcPts val="0"/>
              </a:spcAft>
              <a:buClr>
                <a:schemeClr val="lt1"/>
              </a:buClr>
              <a:buSzPts val="6200"/>
              <a:buNone/>
              <a:defRPr sz="6200">
                <a:solidFill>
                  <a:schemeClr val="lt1"/>
                </a:solidFill>
              </a:defRPr>
            </a:lvl9pPr>
          </a:lstStyle>
          <a:p>
            <a:r>
              <a:t>xx%</a:t>
            </a:r>
          </a:p>
        </p:txBody>
      </p:sp>
      <p:sp>
        <p:nvSpPr>
          <p:cNvPr id="3482" name="Google Shape;3482;p80"/>
          <p:cNvSpPr txBox="1"/>
          <p:nvPr>
            <p:ph idx="5" type="subTitle"/>
          </p:nvPr>
        </p:nvSpPr>
        <p:spPr>
          <a:xfrm>
            <a:off x="1924400" y="4035000"/>
            <a:ext cx="4906200" cy="445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grpSp>
        <p:nvGrpSpPr>
          <p:cNvPr id="3483" name="Google Shape;3483;p80"/>
          <p:cNvGrpSpPr/>
          <p:nvPr/>
        </p:nvGrpSpPr>
        <p:grpSpPr>
          <a:xfrm>
            <a:off x="375950" y="-9175"/>
            <a:ext cx="259800" cy="5165400"/>
            <a:chOff x="375950" y="-9175"/>
            <a:chExt cx="259800" cy="5165400"/>
          </a:xfrm>
        </p:grpSpPr>
        <p:cxnSp>
          <p:nvCxnSpPr>
            <p:cNvPr id="3484" name="Google Shape;3484;p80"/>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3485" name="Google Shape;3485;p80"/>
            <p:cNvSpPr/>
            <p:nvPr/>
          </p:nvSpPr>
          <p:spPr>
            <a:xfrm>
              <a:off x="375950" y="0"/>
              <a:ext cx="259800" cy="4035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486" name="Google Shape;3486;p80"/>
          <p:cNvGrpSpPr/>
          <p:nvPr/>
        </p:nvGrpSpPr>
        <p:grpSpPr>
          <a:xfrm>
            <a:off x="7227158" y="326425"/>
            <a:ext cx="2221633" cy="1296268"/>
            <a:chOff x="7831046" y="330250"/>
            <a:chExt cx="2221633" cy="1296268"/>
          </a:xfrm>
        </p:grpSpPr>
        <p:sp>
          <p:nvSpPr>
            <p:cNvPr id="3487" name="Google Shape;3487;p80"/>
            <p:cNvSpPr/>
            <p:nvPr/>
          </p:nvSpPr>
          <p:spPr>
            <a:xfrm>
              <a:off x="9094047" y="1369620"/>
              <a:ext cx="958632" cy="256898"/>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0"/>
            <p:cNvSpPr/>
            <p:nvPr/>
          </p:nvSpPr>
          <p:spPr>
            <a:xfrm>
              <a:off x="7831046" y="330250"/>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3489" name="Shape 3489"/>
        <p:cNvGrpSpPr/>
        <p:nvPr/>
      </p:nvGrpSpPr>
      <p:grpSpPr>
        <a:xfrm>
          <a:off x="0" y="0"/>
          <a:ext cx="0" cy="0"/>
          <a:chOff x="0" y="0"/>
          <a:chExt cx="0" cy="0"/>
        </a:xfrm>
      </p:grpSpPr>
      <p:sp>
        <p:nvSpPr>
          <p:cNvPr id="3490" name="Google Shape;3490;p8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b="0" sz="2700">
                <a:solidFill>
                  <a:schemeClr val="dk1"/>
                </a:solidFill>
                <a:latin typeface="Raleway Black"/>
                <a:ea typeface="Raleway Black"/>
                <a:cs typeface="Raleway Black"/>
                <a:sym typeface="Raleway Black"/>
              </a:defRPr>
            </a:lvl1pPr>
            <a:lvl2pPr lvl="1">
              <a:lnSpc>
                <a:spcPct val="100000"/>
              </a:lnSpc>
              <a:spcBef>
                <a:spcPts val="0"/>
              </a:spcBef>
              <a:spcAft>
                <a:spcPts val="0"/>
              </a:spcAft>
              <a:buSzPts val="3000"/>
              <a:buNone/>
              <a:defRPr/>
            </a:lvl2pPr>
            <a:lvl3pPr lvl="2">
              <a:lnSpc>
                <a:spcPct val="100000"/>
              </a:lnSpc>
              <a:spcBef>
                <a:spcPts val="0"/>
              </a:spcBef>
              <a:spcAft>
                <a:spcPts val="0"/>
              </a:spcAft>
              <a:buSzPts val="3000"/>
              <a:buNone/>
              <a:defRPr/>
            </a:lvl3pPr>
            <a:lvl4pPr lvl="3">
              <a:lnSpc>
                <a:spcPct val="100000"/>
              </a:lnSpc>
              <a:spcBef>
                <a:spcPts val="0"/>
              </a:spcBef>
              <a:spcAft>
                <a:spcPts val="0"/>
              </a:spcAft>
              <a:buSzPts val="3000"/>
              <a:buNone/>
              <a:defRPr/>
            </a:lvl4pPr>
            <a:lvl5pPr lvl="4">
              <a:lnSpc>
                <a:spcPct val="100000"/>
              </a:lnSpc>
              <a:spcBef>
                <a:spcPts val="0"/>
              </a:spcBef>
              <a:spcAft>
                <a:spcPts val="0"/>
              </a:spcAft>
              <a:buSzPts val="3000"/>
              <a:buNone/>
              <a:defRPr/>
            </a:lvl5pPr>
            <a:lvl6pPr lvl="5">
              <a:lnSpc>
                <a:spcPct val="100000"/>
              </a:lnSpc>
              <a:spcBef>
                <a:spcPts val="0"/>
              </a:spcBef>
              <a:spcAft>
                <a:spcPts val="0"/>
              </a:spcAft>
              <a:buSzPts val="3000"/>
              <a:buNone/>
              <a:defRPr/>
            </a:lvl6pPr>
            <a:lvl7pPr lvl="6">
              <a:lnSpc>
                <a:spcPct val="100000"/>
              </a:lnSpc>
              <a:spcBef>
                <a:spcPts val="0"/>
              </a:spcBef>
              <a:spcAft>
                <a:spcPts val="0"/>
              </a:spcAft>
              <a:buSzPts val="3000"/>
              <a:buNone/>
              <a:defRPr/>
            </a:lvl7pPr>
            <a:lvl8pPr lvl="7">
              <a:lnSpc>
                <a:spcPct val="100000"/>
              </a:lnSpc>
              <a:spcBef>
                <a:spcPts val="0"/>
              </a:spcBef>
              <a:spcAft>
                <a:spcPts val="0"/>
              </a:spcAft>
              <a:buSzPts val="3000"/>
              <a:buNone/>
              <a:defRPr/>
            </a:lvl8pPr>
            <a:lvl9pPr lvl="8">
              <a:lnSpc>
                <a:spcPct val="100000"/>
              </a:lnSpc>
              <a:spcBef>
                <a:spcPts val="0"/>
              </a:spcBef>
              <a:spcAft>
                <a:spcPts val="0"/>
              </a:spcAft>
              <a:buSzPts val="3000"/>
              <a:buNone/>
              <a:defRPr/>
            </a:lvl9pPr>
          </a:lstStyle>
          <a:p/>
        </p:txBody>
      </p:sp>
      <p:cxnSp>
        <p:nvCxnSpPr>
          <p:cNvPr id="3491" name="Google Shape;3491;p81"/>
          <p:cNvCxnSpPr/>
          <p:nvPr/>
        </p:nvCxnSpPr>
        <p:spPr>
          <a:xfrm>
            <a:off x="0" y="337575"/>
            <a:ext cx="9150000" cy="0"/>
          </a:xfrm>
          <a:prstGeom prst="straightConnector1">
            <a:avLst/>
          </a:prstGeom>
          <a:noFill/>
          <a:ln cap="flat" cmpd="sng" w="9525">
            <a:solidFill>
              <a:schemeClr val="dk1"/>
            </a:solidFill>
            <a:prstDash val="solid"/>
            <a:round/>
            <a:headEnd len="med" w="med" type="none"/>
            <a:tailEnd len="med" w="med" type="none"/>
          </a:ln>
        </p:spPr>
      </p:cxnSp>
      <p:sp>
        <p:nvSpPr>
          <p:cNvPr id="3492" name="Google Shape;3492;p81"/>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3493" name="Google Shape;3493;p81"/>
          <p:cNvGrpSpPr/>
          <p:nvPr/>
        </p:nvGrpSpPr>
        <p:grpSpPr>
          <a:xfrm>
            <a:off x="8221034" y="817073"/>
            <a:ext cx="1523506" cy="546814"/>
            <a:chOff x="8558334" y="696473"/>
            <a:chExt cx="1523506" cy="546814"/>
          </a:xfrm>
        </p:grpSpPr>
        <p:sp>
          <p:nvSpPr>
            <p:cNvPr id="3494" name="Google Shape;3494;p81"/>
            <p:cNvSpPr/>
            <p:nvPr/>
          </p:nvSpPr>
          <p:spPr>
            <a:xfrm>
              <a:off x="8558334" y="1081942"/>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1"/>
            <p:cNvSpPr/>
            <p:nvPr/>
          </p:nvSpPr>
          <p:spPr>
            <a:xfrm>
              <a:off x="9103851" y="696473"/>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81"/>
          <p:cNvGrpSpPr/>
          <p:nvPr/>
        </p:nvGrpSpPr>
        <p:grpSpPr>
          <a:xfrm>
            <a:off x="-202768" y="3840225"/>
            <a:ext cx="2733508" cy="3023391"/>
            <a:chOff x="-202768" y="3840225"/>
            <a:chExt cx="2733508" cy="3023391"/>
          </a:xfrm>
        </p:grpSpPr>
        <p:grpSp>
          <p:nvGrpSpPr>
            <p:cNvPr id="3497" name="Google Shape;3497;p81"/>
            <p:cNvGrpSpPr/>
            <p:nvPr/>
          </p:nvGrpSpPr>
          <p:grpSpPr>
            <a:xfrm>
              <a:off x="797357" y="4608495"/>
              <a:ext cx="1163585" cy="2008346"/>
              <a:chOff x="4537475" y="1366675"/>
              <a:chExt cx="1878265" cy="3241882"/>
            </a:xfrm>
          </p:grpSpPr>
          <p:sp>
            <p:nvSpPr>
              <p:cNvPr id="3498" name="Google Shape;3498;p81"/>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1"/>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1"/>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1"/>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1"/>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1"/>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1"/>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1"/>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1"/>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1"/>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1"/>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1"/>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1"/>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1"/>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1"/>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1"/>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1"/>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1"/>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1"/>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1"/>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1"/>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1"/>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1"/>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1"/>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1"/>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1"/>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1"/>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1"/>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1"/>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1"/>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1"/>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1"/>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1"/>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1"/>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1"/>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1"/>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1"/>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1"/>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1"/>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7" name="Google Shape;3537;p81"/>
            <p:cNvGrpSpPr/>
            <p:nvPr/>
          </p:nvGrpSpPr>
          <p:grpSpPr>
            <a:xfrm>
              <a:off x="-202768" y="4855270"/>
              <a:ext cx="1163585" cy="2008346"/>
              <a:chOff x="4537475" y="1366675"/>
              <a:chExt cx="1878265" cy="3241882"/>
            </a:xfrm>
          </p:grpSpPr>
          <p:sp>
            <p:nvSpPr>
              <p:cNvPr id="3538" name="Google Shape;3538;p81"/>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1"/>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1"/>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1"/>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1"/>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1"/>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1"/>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1"/>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1"/>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1"/>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1"/>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1"/>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1"/>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1"/>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1"/>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1"/>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1"/>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1"/>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1"/>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1"/>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1"/>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1"/>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1"/>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1"/>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1"/>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1"/>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1"/>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1"/>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1"/>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1"/>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1"/>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1"/>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1"/>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1"/>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1"/>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1"/>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1"/>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1"/>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1"/>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7" name="Google Shape;3577;p81"/>
            <p:cNvGrpSpPr/>
            <p:nvPr/>
          </p:nvGrpSpPr>
          <p:grpSpPr>
            <a:xfrm>
              <a:off x="1614501" y="4732765"/>
              <a:ext cx="916239" cy="681891"/>
              <a:chOff x="5951675" y="3577056"/>
              <a:chExt cx="1387821" cy="1032855"/>
            </a:xfrm>
          </p:grpSpPr>
          <p:sp>
            <p:nvSpPr>
              <p:cNvPr id="3578" name="Google Shape;3578;p81"/>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1"/>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0" name="Google Shape;3580;p81"/>
            <p:cNvSpPr/>
            <p:nvPr/>
          </p:nvSpPr>
          <p:spPr>
            <a:xfrm>
              <a:off x="237898" y="3840225"/>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581" name="Shape 3581"/>
        <p:cNvGrpSpPr/>
        <p:nvPr/>
      </p:nvGrpSpPr>
      <p:grpSpPr>
        <a:xfrm>
          <a:off x="0" y="0"/>
          <a:ext cx="0" cy="0"/>
          <a:chOff x="0" y="0"/>
          <a:chExt cx="0" cy="0"/>
        </a:xfrm>
      </p:grpSpPr>
      <p:sp>
        <p:nvSpPr>
          <p:cNvPr id="3582" name="Google Shape;3582;p82"/>
          <p:cNvSpPr txBox="1"/>
          <p:nvPr>
            <p:ph type="ctrTitle"/>
          </p:nvPr>
        </p:nvSpPr>
        <p:spPr>
          <a:xfrm>
            <a:off x="752600" y="793375"/>
            <a:ext cx="4379400" cy="10563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5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583" name="Google Shape;3583;p82"/>
          <p:cNvSpPr txBox="1"/>
          <p:nvPr>
            <p:ph idx="1" type="subTitle"/>
          </p:nvPr>
        </p:nvSpPr>
        <p:spPr>
          <a:xfrm>
            <a:off x="752598" y="1700400"/>
            <a:ext cx="4379400" cy="891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584" name="Google Shape;3584;p82"/>
          <p:cNvSpPr txBox="1"/>
          <p:nvPr/>
        </p:nvSpPr>
        <p:spPr>
          <a:xfrm>
            <a:off x="715101" y="3563450"/>
            <a:ext cx="45864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Montserrat"/>
                <a:ea typeface="Montserrat"/>
                <a:cs typeface="Montserrat"/>
                <a:sym typeface="Montserrat"/>
              </a:rPr>
              <a:t>CREDITS: This presentation template was created by </a:t>
            </a:r>
            <a:r>
              <a:rPr b="1" lang="en" sz="1000" u="sng">
                <a:solidFill>
                  <a:schemeClr val="dk1"/>
                </a:solid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1"/>
                </a:solidFill>
                <a:latin typeface="Montserrat"/>
                <a:ea typeface="Montserrat"/>
                <a:cs typeface="Montserrat"/>
                <a:sym typeface="Montserrat"/>
              </a:rPr>
              <a:t>, including icons by </a:t>
            </a:r>
            <a:r>
              <a:rPr b="1" lang="en" sz="1000" u="sng">
                <a:solidFill>
                  <a:schemeClr val="dk1"/>
                </a:solid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1"/>
                </a:solidFill>
                <a:latin typeface="Montserrat"/>
                <a:ea typeface="Montserrat"/>
                <a:cs typeface="Montserrat"/>
                <a:sym typeface="Montserrat"/>
              </a:rPr>
              <a:t>, and infographics &amp; images by </a:t>
            </a:r>
            <a:r>
              <a:rPr b="1" lang="en" sz="1000" u="sng">
                <a:solidFill>
                  <a:schemeClr val="dk1"/>
                </a:solidFill>
                <a:latin typeface="Montserrat"/>
                <a:ea typeface="Montserrat"/>
                <a:cs typeface="Montserrat"/>
                <a:sym typeface="Montserrat"/>
                <a:hlinkClick r:id="rId4">
                  <a:extLst>
                    <a:ext uri="{A12FA001-AC4F-418D-AE19-62706E023703}">
                      <ahyp:hlinkClr val="tx"/>
                    </a:ext>
                  </a:extLst>
                </a:hlinkClick>
              </a:rPr>
              <a:t>Freepik</a:t>
            </a:r>
            <a:endParaRPr b="1" sz="1000" u="sng">
              <a:solidFill>
                <a:schemeClr val="dk1"/>
              </a:solidFill>
              <a:latin typeface="Montserrat"/>
              <a:ea typeface="Montserrat"/>
              <a:cs typeface="Montserrat"/>
              <a:sym typeface="Montserrat"/>
            </a:endParaRPr>
          </a:p>
        </p:txBody>
      </p:sp>
      <p:grpSp>
        <p:nvGrpSpPr>
          <p:cNvPr id="3585" name="Google Shape;3585;p82"/>
          <p:cNvGrpSpPr/>
          <p:nvPr/>
        </p:nvGrpSpPr>
        <p:grpSpPr>
          <a:xfrm>
            <a:off x="375950" y="-9175"/>
            <a:ext cx="259800" cy="5165400"/>
            <a:chOff x="375950" y="-9175"/>
            <a:chExt cx="259800" cy="5165400"/>
          </a:xfrm>
        </p:grpSpPr>
        <p:cxnSp>
          <p:nvCxnSpPr>
            <p:cNvPr id="3586" name="Google Shape;3586;p82"/>
            <p:cNvCxnSpPr/>
            <p:nvPr/>
          </p:nvCxnSpPr>
          <p:spPr>
            <a:xfrm>
              <a:off x="505850" y="-9175"/>
              <a:ext cx="0" cy="5165400"/>
            </a:xfrm>
            <a:prstGeom prst="straightConnector1">
              <a:avLst/>
            </a:prstGeom>
            <a:noFill/>
            <a:ln cap="flat" cmpd="sng" w="9525">
              <a:solidFill>
                <a:schemeClr val="dk1"/>
              </a:solidFill>
              <a:prstDash val="solid"/>
              <a:round/>
              <a:headEnd len="med" w="med" type="none"/>
              <a:tailEnd len="med" w="med" type="none"/>
            </a:ln>
          </p:spPr>
        </p:cxnSp>
        <p:sp>
          <p:nvSpPr>
            <p:cNvPr id="3587" name="Google Shape;3587;p82"/>
            <p:cNvSpPr/>
            <p:nvPr/>
          </p:nvSpPr>
          <p:spPr>
            <a:xfrm>
              <a:off x="375950" y="0"/>
              <a:ext cx="259800" cy="1959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588" name="Shape 3588"/>
        <p:cNvGrpSpPr/>
        <p:nvPr/>
      </p:nvGrpSpPr>
      <p:grpSpPr>
        <a:xfrm>
          <a:off x="0" y="0"/>
          <a:ext cx="0" cy="0"/>
          <a:chOff x="0" y="0"/>
          <a:chExt cx="0" cy="0"/>
        </a:xfrm>
      </p:grpSpPr>
      <p:grpSp>
        <p:nvGrpSpPr>
          <p:cNvPr id="3589" name="Google Shape;3589;p83"/>
          <p:cNvGrpSpPr/>
          <p:nvPr/>
        </p:nvGrpSpPr>
        <p:grpSpPr>
          <a:xfrm>
            <a:off x="6414926" y="3696850"/>
            <a:ext cx="2865735" cy="2654708"/>
            <a:chOff x="6414926" y="3696850"/>
            <a:chExt cx="2865735" cy="2654708"/>
          </a:xfrm>
        </p:grpSpPr>
        <p:grpSp>
          <p:nvGrpSpPr>
            <p:cNvPr id="3590" name="Google Shape;3590;p83"/>
            <p:cNvGrpSpPr/>
            <p:nvPr/>
          </p:nvGrpSpPr>
          <p:grpSpPr>
            <a:xfrm>
              <a:off x="7148332" y="4200032"/>
              <a:ext cx="1163585" cy="2008346"/>
              <a:chOff x="4537475" y="1366675"/>
              <a:chExt cx="1878265" cy="3241882"/>
            </a:xfrm>
          </p:grpSpPr>
          <p:sp>
            <p:nvSpPr>
              <p:cNvPr id="3591" name="Google Shape;3591;p83"/>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3"/>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3"/>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3"/>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3"/>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3"/>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3"/>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3"/>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3"/>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3"/>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3"/>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3"/>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3"/>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3"/>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3"/>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3"/>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3"/>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3"/>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3"/>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3"/>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3"/>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3"/>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3"/>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3"/>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3"/>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3"/>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3"/>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3"/>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3"/>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3"/>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3"/>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3"/>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3"/>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3"/>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3"/>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3"/>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3"/>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3"/>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3"/>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0" name="Google Shape;3630;p83"/>
            <p:cNvGrpSpPr/>
            <p:nvPr/>
          </p:nvGrpSpPr>
          <p:grpSpPr>
            <a:xfrm>
              <a:off x="8141897" y="4495880"/>
              <a:ext cx="1138764" cy="1855677"/>
              <a:chOff x="525125" y="1486050"/>
              <a:chExt cx="2124163" cy="3461439"/>
            </a:xfrm>
          </p:grpSpPr>
          <p:sp>
            <p:nvSpPr>
              <p:cNvPr id="3631" name="Google Shape;3631;p83"/>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3"/>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3"/>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3"/>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3"/>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3"/>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3"/>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3"/>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3"/>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3"/>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3"/>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3"/>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3"/>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3"/>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3"/>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3"/>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3"/>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3"/>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3"/>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3"/>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3"/>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3"/>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3"/>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3"/>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3"/>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3"/>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3"/>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3"/>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3"/>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3"/>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3"/>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3"/>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3"/>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3"/>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5" name="Google Shape;3665;p83"/>
              <p:cNvGrpSpPr/>
              <p:nvPr/>
            </p:nvGrpSpPr>
            <p:grpSpPr>
              <a:xfrm>
                <a:off x="973439" y="2819098"/>
                <a:ext cx="174934" cy="130542"/>
                <a:chOff x="2714005" y="3446776"/>
                <a:chExt cx="330750" cy="246818"/>
              </a:xfrm>
            </p:grpSpPr>
            <p:sp>
              <p:nvSpPr>
                <p:cNvPr id="3666" name="Google Shape;3666;p83"/>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3"/>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8" name="Google Shape;3668;p83"/>
              <p:cNvGrpSpPr/>
              <p:nvPr/>
            </p:nvGrpSpPr>
            <p:grpSpPr>
              <a:xfrm>
                <a:off x="1640414" y="2819098"/>
                <a:ext cx="174934" cy="130542"/>
                <a:chOff x="2714005" y="3446776"/>
                <a:chExt cx="330750" cy="246818"/>
              </a:xfrm>
            </p:grpSpPr>
            <p:sp>
              <p:nvSpPr>
                <p:cNvPr id="3669" name="Google Shape;3669;p83"/>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3"/>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71" name="Google Shape;3671;p83"/>
            <p:cNvGrpSpPr/>
            <p:nvPr/>
          </p:nvGrpSpPr>
          <p:grpSpPr>
            <a:xfrm>
              <a:off x="6414926" y="4682015"/>
              <a:ext cx="916239" cy="681891"/>
              <a:chOff x="5951675" y="3577056"/>
              <a:chExt cx="1387821" cy="1032855"/>
            </a:xfrm>
          </p:grpSpPr>
          <p:sp>
            <p:nvSpPr>
              <p:cNvPr id="3672" name="Google Shape;3672;p83"/>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3"/>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4" name="Google Shape;3674;p83"/>
            <p:cNvSpPr/>
            <p:nvPr/>
          </p:nvSpPr>
          <p:spPr>
            <a:xfrm>
              <a:off x="8529298" y="369685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3675" name="Google Shape;3675;p83"/>
          <p:cNvGrpSpPr/>
          <p:nvPr/>
        </p:nvGrpSpPr>
        <p:grpSpPr>
          <a:xfrm>
            <a:off x="-276724" y="817085"/>
            <a:ext cx="1409242" cy="535527"/>
            <a:chOff x="8277201" y="696485"/>
            <a:chExt cx="1409242" cy="535527"/>
          </a:xfrm>
        </p:grpSpPr>
        <p:sp>
          <p:nvSpPr>
            <p:cNvPr id="3676" name="Google Shape;3676;p83"/>
            <p:cNvSpPr/>
            <p:nvPr/>
          </p:nvSpPr>
          <p:spPr>
            <a:xfrm>
              <a:off x="9084384" y="107066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3"/>
            <p:cNvSpPr/>
            <p:nvPr/>
          </p:nvSpPr>
          <p:spPr>
            <a:xfrm>
              <a:off x="8277201" y="696485"/>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678" name="Shape 3678"/>
        <p:cNvGrpSpPr/>
        <p:nvPr/>
      </p:nvGrpSpPr>
      <p:grpSpPr>
        <a:xfrm>
          <a:off x="0" y="0"/>
          <a:ext cx="0" cy="0"/>
          <a:chOff x="0" y="0"/>
          <a:chExt cx="0" cy="0"/>
        </a:xfrm>
      </p:grpSpPr>
      <p:grpSp>
        <p:nvGrpSpPr>
          <p:cNvPr id="3679" name="Google Shape;3679;p84"/>
          <p:cNvGrpSpPr/>
          <p:nvPr/>
        </p:nvGrpSpPr>
        <p:grpSpPr>
          <a:xfrm>
            <a:off x="8233126" y="918517"/>
            <a:ext cx="1116017" cy="693194"/>
            <a:chOff x="8570426" y="797917"/>
            <a:chExt cx="1116017" cy="693194"/>
          </a:xfrm>
        </p:grpSpPr>
        <p:sp>
          <p:nvSpPr>
            <p:cNvPr id="3680" name="Google Shape;3680;p84"/>
            <p:cNvSpPr/>
            <p:nvPr/>
          </p:nvSpPr>
          <p:spPr>
            <a:xfrm>
              <a:off x="9084384" y="797917"/>
              <a:ext cx="602060" cy="161345"/>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4"/>
            <p:cNvSpPr/>
            <p:nvPr/>
          </p:nvSpPr>
          <p:spPr>
            <a:xfrm>
              <a:off x="8570426" y="1228335"/>
              <a:ext cx="977989" cy="262775"/>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2" name="Google Shape;3682;p84"/>
          <p:cNvGrpSpPr/>
          <p:nvPr/>
        </p:nvGrpSpPr>
        <p:grpSpPr>
          <a:xfrm>
            <a:off x="-423653" y="3465700"/>
            <a:ext cx="3308969" cy="2555658"/>
            <a:chOff x="-423653" y="3465700"/>
            <a:chExt cx="3308969" cy="2555658"/>
          </a:xfrm>
        </p:grpSpPr>
        <p:grpSp>
          <p:nvGrpSpPr>
            <p:cNvPr id="3683" name="Google Shape;3683;p84"/>
            <p:cNvGrpSpPr/>
            <p:nvPr/>
          </p:nvGrpSpPr>
          <p:grpSpPr>
            <a:xfrm>
              <a:off x="1969076" y="4608490"/>
              <a:ext cx="916239" cy="681891"/>
              <a:chOff x="5951675" y="3577056"/>
              <a:chExt cx="1387821" cy="1032855"/>
            </a:xfrm>
          </p:grpSpPr>
          <p:sp>
            <p:nvSpPr>
              <p:cNvPr id="3684" name="Google Shape;3684;p84"/>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4"/>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6" name="Google Shape;3686;p84"/>
            <p:cNvGrpSpPr/>
            <p:nvPr/>
          </p:nvGrpSpPr>
          <p:grpSpPr>
            <a:xfrm flipH="1">
              <a:off x="-423653" y="4165680"/>
              <a:ext cx="1138764" cy="1855677"/>
              <a:chOff x="525125" y="1486050"/>
              <a:chExt cx="2124163" cy="3461439"/>
            </a:xfrm>
          </p:grpSpPr>
          <p:sp>
            <p:nvSpPr>
              <p:cNvPr id="3687" name="Google Shape;3687;p84"/>
              <p:cNvSpPr/>
              <p:nvPr/>
            </p:nvSpPr>
            <p:spPr>
              <a:xfrm>
                <a:off x="2089519" y="1606352"/>
                <a:ext cx="464572" cy="3341135"/>
              </a:xfrm>
              <a:custGeom>
                <a:rect b="b" l="l" r="r" t="t"/>
                <a:pathLst>
                  <a:path extrusionOk="0" h="50379" w="7005">
                    <a:moveTo>
                      <a:pt x="4044" y="1"/>
                    </a:moveTo>
                    <a:lnTo>
                      <a:pt x="0" y="7533"/>
                    </a:lnTo>
                    <a:lnTo>
                      <a:pt x="0" y="50378"/>
                    </a:lnTo>
                    <a:lnTo>
                      <a:pt x="7005" y="50378"/>
                    </a:lnTo>
                    <a:lnTo>
                      <a:pt x="7005" y="830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4"/>
              <p:cNvSpPr/>
              <p:nvPr/>
            </p:nvSpPr>
            <p:spPr>
              <a:xfrm>
                <a:off x="2250873" y="2667452"/>
                <a:ext cx="174952" cy="392813"/>
              </a:xfrm>
              <a:custGeom>
                <a:rect b="b" l="l" r="r" t="t"/>
                <a:pathLst>
                  <a:path extrusionOk="0" h="5923" w="2638">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4"/>
              <p:cNvSpPr/>
              <p:nvPr/>
            </p:nvSpPr>
            <p:spPr>
              <a:xfrm>
                <a:off x="2369318" y="2671697"/>
                <a:ext cx="56505" cy="388569"/>
              </a:xfrm>
              <a:custGeom>
                <a:rect b="b" l="l" r="r" t="t"/>
                <a:pathLst>
                  <a:path extrusionOk="0" h="5859" w="852">
                    <a:moveTo>
                      <a:pt x="1" y="5831"/>
                    </a:moveTo>
                    <a:lnTo>
                      <a:pt x="852" y="5859"/>
                    </a:lnTo>
                    <a:lnTo>
                      <a:pt x="852" y="0"/>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4"/>
              <p:cNvSpPr/>
              <p:nvPr/>
            </p:nvSpPr>
            <p:spPr>
              <a:xfrm>
                <a:off x="653386" y="1524780"/>
                <a:ext cx="1436226" cy="3422709"/>
              </a:xfrm>
              <a:custGeom>
                <a:rect b="b" l="l" r="r" t="t"/>
                <a:pathLst>
                  <a:path extrusionOk="0" h="51609" w="21656">
                    <a:moveTo>
                      <a:pt x="1" y="51608"/>
                    </a:moveTo>
                    <a:lnTo>
                      <a:pt x="21655" y="51608"/>
                    </a:lnTo>
                    <a:lnTo>
                      <a:pt x="21655" y="0"/>
                    </a:lnTo>
                    <a:lnTo>
                      <a:pt x="6035" y="0"/>
                    </a:lnTo>
                    <a:lnTo>
                      <a:pt x="1" y="938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4"/>
              <p:cNvSpPr/>
              <p:nvPr/>
            </p:nvSpPr>
            <p:spPr>
              <a:xfrm>
                <a:off x="1502266" y="2648353"/>
                <a:ext cx="359720" cy="363434"/>
              </a:xfrm>
              <a:custGeom>
                <a:rect b="b" l="l" r="r" t="t"/>
                <a:pathLst>
                  <a:path extrusionOk="0" h="5480" w="5424">
                    <a:moveTo>
                      <a:pt x="1" y="5479"/>
                    </a:moveTo>
                    <a:lnTo>
                      <a:pt x="5423" y="5479"/>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4"/>
              <p:cNvSpPr/>
              <p:nvPr/>
            </p:nvSpPr>
            <p:spPr>
              <a:xfrm>
                <a:off x="1537283" y="2648353"/>
                <a:ext cx="324703" cy="363434"/>
              </a:xfrm>
              <a:custGeom>
                <a:rect b="b" l="l" r="r" t="t"/>
                <a:pathLst>
                  <a:path extrusionOk="0" h="5480" w="4896">
                    <a:moveTo>
                      <a:pt x="0" y="5479"/>
                    </a:moveTo>
                    <a:lnTo>
                      <a:pt x="4895" y="5479"/>
                    </a:lnTo>
                    <a:lnTo>
                      <a:pt x="4895"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4"/>
              <p:cNvSpPr/>
              <p:nvPr/>
            </p:nvSpPr>
            <p:spPr>
              <a:xfrm>
                <a:off x="653386" y="4570469"/>
                <a:ext cx="1436226" cy="376963"/>
              </a:xfrm>
              <a:custGeom>
                <a:rect b="b" l="l" r="r" t="t"/>
                <a:pathLst>
                  <a:path extrusionOk="0" h="5684" w="21656">
                    <a:moveTo>
                      <a:pt x="1" y="5683"/>
                    </a:moveTo>
                    <a:lnTo>
                      <a:pt x="21655" y="5683"/>
                    </a:lnTo>
                    <a:lnTo>
                      <a:pt x="21655" y="0"/>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4"/>
              <p:cNvSpPr/>
              <p:nvPr/>
            </p:nvSpPr>
            <p:spPr>
              <a:xfrm>
                <a:off x="2089519" y="4570469"/>
                <a:ext cx="464572" cy="376963"/>
              </a:xfrm>
              <a:custGeom>
                <a:rect b="b" l="l" r="r" t="t"/>
                <a:pathLst>
                  <a:path extrusionOk="0" h="5684" w="7005">
                    <a:moveTo>
                      <a:pt x="0" y="5683"/>
                    </a:moveTo>
                    <a:lnTo>
                      <a:pt x="7005" y="5683"/>
                    </a:lnTo>
                    <a:lnTo>
                      <a:pt x="7005" y="0"/>
                    </a:lnTo>
                    <a:lnTo>
                      <a:pt x="0" y="0"/>
                    </a:lnTo>
                    <a:close/>
                  </a:path>
                </a:pathLst>
              </a:custGeom>
              <a:solidFill>
                <a:srgbClr val="FAE9DC">
                  <a:alpha val="39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4"/>
              <p:cNvSpPr/>
              <p:nvPr/>
            </p:nvSpPr>
            <p:spPr>
              <a:xfrm>
                <a:off x="880527" y="2648353"/>
                <a:ext cx="357796" cy="363434"/>
              </a:xfrm>
              <a:custGeom>
                <a:rect b="b" l="l" r="r" t="t"/>
                <a:pathLst>
                  <a:path extrusionOk="0" h="5480" w="5395">
                    <a:moveTo>
                      <a:pt x="1" y="5479"/>
                    </a:moveTo>
                    <a:lnTo>
                      <a:pt x="5395" y="5479"/>
                    </a:lnTo>
                    <a:lnTo>
                      <a:pt x="5395"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4"/>
              <p:cNvSpPr/>
              <p:nvPr/>
            </p:nvSpPr>
            <p:spPr>
              <a:xfrm>
                <a:off x="907586" y="2648353"/>
                <a:ext cx="330738" cy="363434"/>
              </a:xfrm>
              <a:custGeom>
                <a:rect b="b" l="l" r="r" t="t"/>
                <a:pathLst>
                  <a:path extrusionOk="0" h="5480" w="4987">
                    <a:moveTo>
                      <a:pt x="1" y="5479"/>
                    </a:moveTo>
                    <a:lnTo>
                      <a:pt x="4987" y="5479"/>
                    </a:lnTo>
                    <a:lnTo>
                      <a:pt x="4987"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4"/>
              <p:cNvSpPr/>
              <p:nvPr/>
            </p:nvSpPr>
            <p:spPr>
              <a:xfrm>
                <a:off x="526982" y="4801325"/>
                <a:ext cx="2120449" cy="146103"/>
              </a:xfrm>
              <a:custGeom>
                <a:rect b="b" l="l" r="r" t="t"/>
                <a:pathLst>
                  <a:path extrusionOk="0" h="2203" w="31973">
                    <a:moveTo>
                      <a:pt x="1" y="2202"/>
                    </a:moveTo>
                    <a:lnTo>
                      <a:pt x="31973" y="2202"/>
                    </a:lnTo>
                    <a:lnTo>
                      <a:pt x="31973"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4"/>
              <p:cNvSpPr/>
              <p:nvPr/>
            </p:nvSpPr>
            <p:spPr>
              <a:xfrm>
                <a:off x="2157562" y="4801325"/>
                <a:ext cx="489840" cy="146103"/>
              </a:xfrm>
              <a:custGeom>
                <a:rect b="b" l="l" r="r" t="t"/>
                <a:pathLst>
                  <a:path extrusionOk="0" h="2203" w="7386">
                    <a:moveTo>
                      <a:pt x="1" y="2202"/>
                    </a:moveTo>
                    <a:lnTo>
                      <a:pt x="7386" y="2202"/>
                    </a:lnTo>
                    <a:lnTo>
                      <a:pt x="738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4"/>
              <p:cNvSpPr/>
              <p:nvPr/>
            </p:nvSpPr>
            <p:spPr>
              <a:xfrm>
                <a:off x="1096462" y="3635308"/>
                <a:ext cx="520612" cy="872705"/>
              </a:xfrm>
              <a:custGeom>
                <a:rect b="b" l="l" r="r" t="t"/>
                <a:pathLst>
                  <a:path extrusionOk="0" h="13159" w="7850">
                    <a:moveTo>
                      <a:pt x="1" y="13159"/>
                    </a:moveTo>
                    <a:lnTo>
                      <a:pt x="7850" y="13159"/>
                    </a:lnTo>
                    <a:lnTo>
                      <a:pt x="7850"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4"/>
              <p:cNvSpPr/>
              <p:nvPr/>
            </p:nvSpPr>
            <p:spPr>
              <a:xfrm>
                <a:off x="1158536" y="3635308"/>
                <a:ext cx="458536" cy="872705"/>
              </a:xfrm>
              <a:custGeom>
                <a:rect b="b" l="l" r="r" t="t"/>
                <a:pathLst>
                  <a:path extrusionOk="0" h="13159" w="6914">
                    <a:moveTo>
                      <a:pt x="0" y="13159"/>
                    </a:moveTo>
                    <a:lnTo>
                      <a:pt x="6914" y="13159"/>
                    </a:lnTo>
                    <a:lnTo>
                      <a:pt x="6914"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4"/>
              <p:cNvSpPr/>
              <p:nvPr/>
            </p:nvSpPr>
            <p:spPr>
              <a:xfrm>
                <a:off x="1214973" y="3693603"/>
                <a:ext cx="308852" cy="114800"/>
              </a:xfrm>
              <a:custGeom>
                <a:rect b="b" l="l" r="r" t="t"/>
                <a:pathLst>
                  <a:path extrusionOk="0" h="1731" w="4657">
                    <a:moveTo>
                      <a:pt x="0" y="1731"/>
                    </a:moveTo>
                    <a:lnTo>
                      <a:pt x="4656" y="1731"/>
                    </a:lnTo>
                    <a:lnTo>
                      <a:pt x="465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4"/>
              <p:cNvSpPr/>
              <p:nvPr/>
            </p:nvSpPr>
            <p:spPr>
              <a:xfrm>
                <a:off x="1251780" y="3693603"/>
                <a:ext cx="272045" cy="114800"/>
              </a:xfrm>
              <a:custGeom>
                <a:rect b="b" l="l" r="r" t="t"/>
                <a:pathLst>
                  <a:path extrusionOk="0" h="1731" w="4102">
                    <a:moveTo>
                      <a:pt x="1" y="1731"/>
                    </a:moveTo>
                    <a:lnTo>
                      <a:pt x="4101" y="1731"/>
                    </a:lnTo>
                    <a:lnTo>
                      <a:pt x="4101"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4"/>
              <p:cNvSpPr/>
              <p:nvPr/>
            </p:nvSpPr>
            <p:spPr>
              <a:xfrm>
                <a:off x="1055476" y="3553670"/>
                <a:ext cx="600793" cy="81706"/>
              </a:xfrm>
              <a:custGeom>
                <a:rect b="b" l="l" r="r" t="t"/>
                <a:pathLst>
                  <a:path extrusionOk="0" h="1232" w="9059">
                    <a:moveTo>
                      <a:pt x="0" y="1"/>
                    </a:moveTo>
                    <a:lnTo>
                      <a:pt x="9059" y="1"/>
                    </a:lnTo>
                    <a:lnTo>
                      <a:pt x="9059"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4"/>
              <p:cNvSpPr/>
              <p:nvPr/>
            </p:nvSpPr>
            <p:spPr>
              <a:xfrm>
                <a:off x="1306361" y="4504217"/>
                <a:ext cx="310709" cy="297180"/>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4"/>
              <p:cNvSpPr/>
              <p:nvPr/>
            </p:nvSpPr>
            <p:spPr>
              <a:xfrm>
                <a:off x="859107" y="4702444"/>
                <a:ext cx="454823" cy="98949"/>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4"/>
              <p:cNvSpPr/>
              <p:nvPr/>
            </p:nvSpPr>
            <p:spPr>
              <a:xfrm>
                <a:off x="971981" y="4607342"/>
                <a:ext cx="427764" cy="95169"/>
              </a:xfrm>
              <a:custGeom>
                <a:rect b="b" l="l" r="r" t="t"/>
                <a:pathLst>
                  <a:path extrusionOk="0" h="1435" w="6450">
                    <a:moveTo>
                      <a:pt x="0" y="0"/>
                    </a:moveTo>
                    <a:lnTo>
                      <a:pt x="0" y="1435"/>
                    </a:lnTo>
                    <a:lnTo>
                      <a:pt x="6449" y="1435"/>
                    </a:lnTo>
                    <a:lnTo>
                      <a:pt x="6449" y="0"/>
                    </a:lnTo>
                    <a:lnTo>
                      <a:pt x="1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4"/>
              <p:cNvSpPr/>
              <p:nvPr/>
            </p:nvSpPr>
            <p:spPr>
              <a:xfrm>
                <a:off x="1057333" y="4504217"/>
                <a:ext cx="451109" cy="1031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4"/>
              <p:cNvSpPr/>
              <p:nvPr/>
            </p:nvSpPr>
            <p:spPr>
              <a:xfrm>
                <a:off x="1485023" y="4104049"/>
                <a:ext cx="87277" cy="87277"/>
              </a:xfrm>
              <a:custGeom>
                <a:rect b="b" l="l" r="r" t="t"/>
                <a:pathLst>
                  <a:path extrusionOk="0" h="1316" w="1316">
                    <a:moveTo>
                      <a:pt x="1316" y="640"/>
                    </a:moveTo>
                    <a:cubicBezTo>
                      <a:pt x="1316" y="1020"/>
                      <a:pt x="1027" y="1316"/>
                      <a:pt x="676" y="1316"/>
                    </a:cubicBezTo>
                    <a:cubicBezTo>
                      <a:pt x="296" y="1316"/>
                      <a:pt x="0" y="1020"/>
                      <a:pt x="0" y="640"/>
                    </a:cubicBezTo>
                    <a:cubicBezTo>
                      <a:pt x="0" y="289"/>
                      <a:pt x="296" y="0"/>
                      <a:pt x="676" y="0"/>
                    </a:cubicBezTo>
                    <a:cubicBezTo>
                      <a:pt x="1027" y="0"/>
                      <a:pt x="1316" y="289"/>
                      <a:pt x="1316" y="6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4"/>
              <p:cNvSpPr/>
              <p:nvPr/>
            </p:nvSpPr>
            <p:spPr>
              <a:xfrm>
                <a:off x="2386628" y="2671697"/>
                <a:ext cx="39195" cy="388569"/>
              </a:xfrm>
              <a:custGeom>
                <a:rect b="b" l="l" r="r" t="t"/>
                <a:pathLst>
                  <a:path extrusionOk="0" h="5859" w="591">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4"/>
              <p:cNvSpPr/>
              <p:nvPr/>
            </p:nvSpPr>
            <p:spPr>
              <a:xfrm>
                <a:off x="2250873" y="3289655"/>
                <a:ext cx="174952" cy="392349"/>
              </a:xfrm>
              <a:custGeom>
                <a:rect b="b" l="l" r="r" t="t"/>
                <a:pathLst>
                  <a:path extrusionOk="0" h="5916" w="2638">
                    <a:moveTo>
                      <a:pt x="1" y="1"/>
                    </a:moveTo>
                    <a:lnTo>
                      <a:pt x="2638" y="85"/>
                    </a:lnTo>
                    <a:lnTo>
                      <a:pt x="2638" y="5916"/>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4"/>
              <p:cNvSpPr/>
              <p:nvPr/>
            </p:nvSpPr>
            <p:spPr>
              <a:xfrm>
                <a:off x="2369318" y="3293435"/>
                <a:ext cx="56505" cy="388569"/>
              </a:xfrm>
              <a:custGeom>
                <a:rect b="b" l="l" r="r" t="t"/>
                <a:pathLst>
                  <a:path extrusionOk="0" h="5859" w="852">
                    <a:moveTo>
                      <a:pt x="1" y="5831"/>
                    </a:moveTo>
                    <a:lnTo>
                      <a:pt x="852" y="5859"/>
                    </a:lnTo>
                    <a:lnTo>
                      <a:pt x="852" y="28"/>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4"/>
              <p:cNvSpPr/>
              <p:nvPr/>
            </p:nvSpPr>
            <p:spPr>
              <a:xfrm>
                <a:off x="2386628" y="3293435"/>
                <a:ext cx="39195" cy="388569"/>
              </a:xfrm>
              <a:custGeom>
                <a:rect b="b" l="l" r="r" t="t"/>
                <a:pathLst>
                  <a:path extrusionOk="0" h="5859" w="591">
                    <a:moveTo>
                      <a:pt x="0" y="5831"/>
                    </a:moveTo>
                    <a:lnTo>
                      <a:pt x="591" y="5859"/>
                    </a:lnTo>
                    <a:lnTo>
                      <a:pt x="591" y="2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4"/>
              <p:cNvSpPr/>
              <p:nvPr/>
            </p:nvSpPr>
            <p:spPr>
              <a:xfrm>
                <a:off x="880527" y="2648353"/>
                <a:ext cx="357796" cy="114800"/>
              </a:xfrm>
              <a:custGeom>
                <a:rect b="b" l="l" r="r" t="t"/>
                <a:pathLst>
                  <a:path extrusionOk="0" h="1731" w="5395">
                    <a:moveTo>
                      <a:pt x="1" y="1731"/>
                    </a:moveTo>
                    <a:lnTo>
                      <a:pt x="5395" y="1731"/>
                    </a:lnTo>
                    <a:lnTo>
                      <a:pt x="539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4"/>
              <p:cNvSpPr/>
              <p:nvPr/>
            </p:nvSpPr>
            <p:spPr>
              <a:xfrm>
                <a:off x="843721" y="3005612"/>
                <a:ext cx="433335" cy="99414"/>
              </a:xfrm>
              <a:custGeom>
                <a:rect b="b" l="l" r="r" t="t"/>
                <a:pathLst>
                  <a:path extrusionOk="0" h="1499" w="6534">
                    <a:moveTo>
                      <a:pt x="0" y="1499"/>
                    </a:moveTo>
                    <a:lnTo>
                      <a:pt x="6534" y="1499"/>
                    </a:lnTo>
                    <a:lnTo>
                      <a:pt x="6534"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4"/>
              <p:cNvSpPr/>
              <p:nvPr/>
            </p:nvSpPr>
            <p:spPr>
              <a:xfrm>
                <a:off x="1502266" y="2648353"/>
                <a:ext cx="359720" cy="114800"/>
              </a:xfrm>
              <a:custGeom>
                <a:rect b="b" l="l" r="r" t="t"/>
                <a:pathLst>
                  <a:path extrusionOk="0" h="1731" w="5424">
                    <a:moveTo>
                      <a:pt x="1" y="1731"/>
                    </a:moveTo>
                    <a:lnTo>
                      <a:pt x="5423" y="173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4"/>
              <p:cNvSpPr/>
              <p:nvPr/>
            </p:nvSpPr>
            <p:spPr>
              <a:xfrm>
                <a:off x="1467316" y="3005612"/>
                <a:ext cx="431478" cy="99414"/>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4"/>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rgbClr val="C556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4"/>
              <p:cNvSpPr/>
              <p:nvPr/>
            </p:nvSpPr>
            <p:spPr>
              <a:xfrm>
                <a:off x="525125" y="1486050"/>
                <a:ext cx="2124163" cy="773424"/>
              </a:xfrm>
              <a:custGeom>
                <a:rect b="b" l="l" r="r" t="t"/>
                <a:pathLst>
                  <a:path extrusionOk="0" h="11662" w="32029">
                    <a:moveTo>
                      <a:pt x="32029" y="10930"/>
                    </a:moveTo>
                    <a:lnTo>
                      <a:pt x="27893" y="0"/>
                    </a:lnTo>
                    <a:lnTo>
                      <a:pt x="6415" y="0"/>
                    </a:lnTo>
                    <a:lnTo>
                      <a:pt x="1" y="10817"/>
                    </a:lnTo>
                    <a:lnTo>
                      <a:pt x="493" y="11661"/>
                    </a:lnTo>
                    <a:lnTo>
                      <a:pt x="22330" y="11661"/>
                    </a:lnTo>
                    <a:lnTo>
                      <a:pt x="27633" y="1815"/>
                    </a:lnTo>
                    <a:lnTo>
                      <a:pt x="31150" y="11661"/>
                    </a:lnTo>
                    <a:lnTo>
                      <a:pt x="31649" y="1166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4"/>
              <p:cNvSpPr/>
              <p:nvPr/>
            </p:nvSpPr>
            <p:spPr>
              <a:xfrm>
                <a:off x="525125" y="1486050"/>
                <a:ext cx="1849930" cy="717450"/>
              </a:xfrm>
              <a:custGeom>
                <a:rect b="b" l="l" r="r" t="t"/>
                <a:pathLst>
                  <a:path extrusionOk="0" h="10818" w="27894">
                    <a:moveTo>
                      <a:pt x="27893" y="0"/>
                    </a:moveTo>
                    <a:lnTo>
                      <a:pt x="6415" y="0"/>
                    </a:lnTo>
                    <a:lnTo>
                      <a:pt x="1" y="10817"/>
                    </a:lnTo>
                    <a:lnTo>
                      <a:pt x="21943" y="10817"/>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4"/>
              <p:cNvSpPr/>
              <p:nvPr/>
            </p:nvSpPr>
            <p:spPr>
              <a:xfrm>
                <a:off x="2355789" y="1579360"/>
                <a:ext cx="268264" cy="680112"/>
              </a:xfrm>
              <a:custGeom>
                <a:rect b="b" l="l" r="r" t="t"/>
                <a:pathLst>
                  <a:path extrusionOk="0" h="10255" w="4045">
                    <a:moveTo>
                      <a:pt x="4045" y="10254"/>
                    </a:moveTo>
                    <a:lnTo>
                      <a:pt x="261" y="0"/>
                    </a:lnTo>
                    <a:lnTo>
                      <a:pt x="1" y="471"/>
                    </a:lnTo>
                    <a:lnTo>
                      <a:pt x="2990" y="8707"/>
                    </a:lnTo>
                    <a:lnTo>
                      <a:pt x="2990" y="10254"/>
                    </a:lnTo>
                    <a:lnTo>
                      <a:pt x="3630" y="10254"/>
                    </a:lnTo>
                    <a:lnTo>
                      <a:pt x="3630" y="1025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1" name="Google Shape;3721;p84"/>
              <p:cNvGrpSpPr/>
              <p:nvPr/>
            </p:nvGrpSpPr>
            <p:grpSpPr>
              <a:xfrm>
                <a:off x="973439" y="2819098"/>
                <a:ext cx="174934" cy="130542"/>
                <a:chOff x="2714005" y="3446776"/>
                <a:chExt cx="330750" cy="246818"/>
              </a:xfrm>
            </p:grpSpPr>
            <p:sp>
              <p:nvSpPr>
                <p:cNvPr id="3722" name="Google Shape;3722;p84"/>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4"/>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84"/>
              <p:cNvGrpSpPr/>
              <p:nvPr/>
            </p:nvGrpSpPr>
            <p:grpSpPr>
              <a:xfrm>
                <a:off x="1640414" y="2819098"/>
                <a:ext cx="174934" cy="130542"/>
                <a:chOff x="2714005" y="3446776"/>
                <a:chExt cx="330750" cy="246818"/>
              </a:xfrm>
            </p:grpSpPr>
            <p:sp>
              <p:nvSpPr>
                <p:cNvPr id="3725" name="Google Shape;3725;p84"/>
                <p:cNvSpPr/>
                <p:nvPr/>
              </p:nvSpPr>
              <p:spPr>
                <a:xfrm>
                  <a:off x="271400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4"/>
                <p:cNvSpPr/>
                <p:nvPr/>
              </p:nvSpPr>
              <p:spPr>
                <a:xfrm>
                  <a:off x="2821035" y="3446776"/>
                  <a:ext cx="223720" cy="24681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27" name="Google Shape;3727;p84"/>
            <p:cNvGrpSpPr/>
            <p:nvPr/>
          </p:nvGrpSpPr>
          <p:grpSpPr>
            <a:xfrm flipH="1">
              <a:off x="415695" y="4542586"/>
              <a:ext cx="1753484" cy="1361026"/>
              <a:chOff x="3654620" y="3548886"/>
              <a:chExt cx="1753484" cy="1361026"/>
            </a:xfrm>
          </p:grpSpPr>
          <p:sp>
            <p:nvSpPr>
              <p:cNvPr id="3728" name="Google Shape;3728;p84"/>
              <p:cNvSpPr/>
              <p:nvPr/>
            </p:nvSpPr>
            <p:spPr>
              <a:xfrm>
                <a:off x="4298755" y="3957848"/>
                <a:ext cx="1059784" cy="945459"/>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4"/>
              <p:cNvSpPr/>
              <p:nvPr/>
            </p:nvSpPr>
            <p:spPr>
              <a:xfrm>
                <a:off x="3698583" y="3609664"/>
                <a:ext cx="600230" cy="129364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4"/>
              <p:cNvSpPr/>
              <p:nvPr/>
            </p:nvSpPr>
            <p:spPr>
              <a:xfrm>
                <a:off x="3876267" y="3935725"/>
                <a:ext cx="242177" cy="242177"/>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4"/>
              <p:cNvSpPr/>
              <p:nvPr/>
            </p:nvSpPr>
            <p:spPr>
              <a:xfrm>
                <a:off x="3894116" y="3935725"/>
                <a:ext cx="224329" cy="240862"/>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4"/>
              <p:cNvSpPr/>
              <p:nvPr/>
            </p:nvSpPr>
            <p:spPr>
              <a:xfrm>
                <a:off x="3909334" y="3943992"/>
                <a:ext cx="170501" cy="205165"/>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4"/>
              <p:cNvSpPr/>
              <p:nvPr/>
            </p:nvSpPr>
            <p:spPr>
              <a:xfrm>
                <a:off x="3965791" y="3993545"/>
                <a:ext cx="144433" cy="180412"/>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4"/>
              <p:cNvSpPr/>
              <p:nvPr/>
            </p:nvSpPr>
            <p:spPr>
              <a:xfrm>
                <a:off x="3654620" y="3548886"/>
                <a:ext cx="1753484" cy="409015"/>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4"/>
              <p:cNvSpPr/>
              <p:nvPr/>
            </p:nvSpPr>
            <p:spPr>
              <a:xfrm>
                <a:off x="3980680" y="3556495"/>
                <a:ext cx="1427418" cy="409015"/>
              </a:xfrm>
              <a:custGeom>
                <a:rect b="b" l="l" r="r" t="t"/>
                <a:pathLst>
                  <a:path extrusionOk="0" h="8708" w="30390">
                    <a:moveTo>
                      <a:pt x="0" y="1"/>
                    </a:moveTo>
                    <a:lnTo>
                      <a:pt x="23504" y="1"/>
                    </a:lnTo>
                    <a:lnTo>
                      <a:pt x="30390" y="8061"/>
                    </a:lnTo>
                    <a:lnTo>
                      <a:pt x="29834" y="8708"/>
                    </a:lnTo>
                    <a:lnTo>
                      <a:pt x="7385" y="8708"/>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4"/>
              <p:cNvSpPr/>
              <p:nvPr/>
            </p:nvSpPr>
            <p:spPr>
              <a:xfrm>
                <a:off x="4287858" y="3927459"/>
                <a:ext cx="1120235" cy="30437"/>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4"/>
              <p:cNvSpPr/>
              <p:nvPr/>
            </p:nvSpPr>
            <p:spPr>
              <a:xfrm>
                <a:off x="3672468" y="3595808"/>
                <a:ext cx="323435" cy="362092"/>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4"/>
              <p:cNvSpPr/>
              <p:nvPr/>
            </p:nvSpPr>
            <p:spPr>
              <a:xfrm>
                <a:off x="4410118" y="4095280"/>
                <a:ext cx="323764" cy="235555"/>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4"/>
              <p:cNvSpPr/>
              <p:nvPr/>
            </p:nvSpPr>
            <p:spPr>
              <a:xfrm>
                <a:off x="4410118" y="4095280"/>
                <a:ext cx="300326" cy="235555"/>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4"/>
              <p:cNvSpPr/>
              <p:nvPr/>
            </p:nvSpPr>
            <p:spPr>
              <a:xfrm>
                <a:off x="4553468" y="4095280"/>
                <a:ext cx="13574" cy="235555"/>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4"/>
              <p:cNvSpPr/>
              <p:nvPr/>
            </p:nvSpPr>
            <p:spPr>
              <a:xfrm>
                <a:off x="4696489" y="4095280"/>
                <a:ext cx="13950" cy="235555"/>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4"/>
              <p:cNvSpPr/>
              <p:nvPr/>
            </p:nvSpPr>
            <p:spPr>
              <a:xfrm>
                <a:off x="4410118" y="4205611"/>
                <a:ext cx="300326" cy="15218"/>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4"/>
              <p:cNvSpPr/>
              <p:nvPr/>
            </p:nvSpPr>
            <p:spPr>
              <a:xfrm>
                <a:off x="4436515" y="4254271"/>
                <a:ext cx="47956" cy="51808"/>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4"/>
              <p:cNvSpPr/>
              <p:nvPr/>
            </p:nvSpPr>
            <p:spPr>
              <a:xfrm>
                <a:off x="4476157" y="4241730"/>
                <a:ext cx="46970" cy="51808"/>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4"/>
              <p:cNvSpPr/>
              <p:nvPr/>
            </p:nvSpPr>
            <p:spPr>
              <a:xfrm>
                <a:off x="4611287" y="4131587"/>
                <a:ext cx="48238" cy="51949"/>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4"/>
              <p:cNvSpPr/>
              <p:nvPr/>
            </p:nvSpPr>
            <p:spPr>
              <a:xfrm>
                <a:off x="3900878" y="4389919"/>
                <a:ext cx="228650" cy="513382"/>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4"/>
              <p:cNvSpPr/>
              <p:nvPr/>
            </p:nvSpPr>
            <p:spPr>
              <a:xfrm>
                <a:off x="3924505" y="4389919"/>
                <a:ext cx="202206" cy="513382"/>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4"/>
              <p:cNvSpPr/>
              <p:nvPr/>
            </p:nvSpPr>
            <p:spPr>
              <a:xfrm>
                <a:off x="3949304" y="4414718"/>
                <a:ext cx="136119" cy="5091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4"/>
              <p:cNvSpPr/>
              <p:nvPr/>
            </p:nvSpPr>
            <p:spPr>
              <a:xfrm>
                <a:off x="3878945" y="4354269"/>
                <a:ext cx="265615" cy="35697"/>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4"/>
              <p:cNvSpPr/>
              <p:nvPr/>
            </p:nvSpPr>
            <p:spPr>
              <a:xfrm>
                <a:off x="3902382" y="4772437"/>
                <a:ext cx="224329" cy="130858"/>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4"/>
              <p:cNvSpPr/>
              <p:nvPr/>
            </p:nvSpPr>
            <p:spPr>
              <a:xfrm>
                <a:off x="3793696" y="4859333"/>
                <a:ext cx="199565" cy="5057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4"/>
              <p:cNvSpPr/>
              <p:nvPr/>
            </p:nvSpPr>
            <p:spPr>
              <a:xfrm>
                <a:off x="3841933" y="4818044"/>
                <a:ext cx="188350" cy="41334"/>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4"/>
              <p:cNvSpPr/>
              <p:nvPr/>
            </p:nvSpPr>
            <p:spPr>
              <a:xfrm>
                <a:off x="3880260" y="4772437"/>
                <a:ext cx="198213" cy="45655"/>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4"/>
              <p:cNvSpPr/>
              <p:nvPr/>
            </p:nvSpPr>
            <p:spPr>
              <a:xfrm>
                <a:off x="4068841" y="4596396"/>
                <a:ext cx="38703" cy="38703"/>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4"/>
              <p:cNvSpPr/>
              <p:nvPr/>
            </p:nvSpPr>
            <p:spPr>
              <a:xfrm>
                <a:off x="4417023" y="4438156"/>
                <a:ext cx="315216" cy="229965"/>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4"/>
              <p:cNvSpPr/>
              <p:nvPr/>
            </p:nvSpPr>
            <p:spPr>
              <a:xfrm>
                <a:off x="4417023" y="4438156"/>
                <a:ext cx="293422" cy="229965"/>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4"/>
              <p:cNvSpPr/>
              <p:nvPr/>
            </p:nvSpPr>
            <p:spPr>
              <a:xfrm>
                <a:off x="4557413" y="4438156"/>
                <a:ext cx="12588" cy="229965"/>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4"/>
              <p:cNvSpPr/>
              <p:nvPr/>
            </p:nvSpPr>
            <p:spPr>
              <a:xfrm>
                <a:off x="4695174" y="4438156"/>
                <a:ext cx="15265" cy="229965"/>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4"/>
              <p:cNvSpPr/>
              <p:nvPr/>
            </p:nvSpPr>
            <p:spPr>
              <a:xfrm>
                <a:off x="4417023" y="4545528"/>
                <a:ext cx="293422" cy="1390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4"/>
              <p:cNvSpPr/>
              <p:nvPr/>
            </p:nvSpPr>
            <p:spPr>
              <a:xfrm>
                <a:off x="4459624" y="4475544"/>
                <a:ext cx="45655" cy="50869"/>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4"/>
              <p:cNvSpPr/>
              <p:nvPr/>
            </p:nvSpPr>
            <p:spPr>
              <a:xfrm>
                <a:off x="4626458" y="4578876"/>
                <a:ext cx="46641" cy="50587"/>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4"/>
              <p:cNvSpPr/>
              <p:nvPr/>
            </p:nvSpPr>
            <p:spPr>
              <a:xfrm>
                <a:off x="4594754" y="4589773"/>
                <a:ext cx="45279" cy="50587"/>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3" name="Google Shape;3763;p84"/>
            <p:cNvSpPr/>
            <p:nvPr/>
          </p:nvSpPr>
          <p:spPr>
            <a:xfrm>
              <a:off x="304923" y="3465700"/>
              <a:ext cx="363955" cy="503182"/>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85725" rotWithShape="0" algn="bl" dir="8280000" dist="142875">
                <a:schemeClr val="dk1">
                  <a:alpha val="25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24" Type="http://schemas.openxmlformats.org/officeDocument/2006/relationships/theme" Target="../theme/theme4.xml"/><Relationship Id="rId12" Type="http://schemas.openxmlformats.org/officeDocument/2006/relationships/slideLayout" Target="../slideLayouts/slideLayout23.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4.xml"/><Relationship Id="rId11" Type="http://schemas.openxmlformats.org/officeDocument/2006/relationships/slideLayout" Target="../slideLayouts/slideLayout45.xml"/><Relationship Id="rId22" Type="http://schemas.openxmlformats.org/officeDocument/2006/relationships/slideLayout" Target="../slideLayouts/slideLayout56.xml"/><Relationship Id="rId10" Type="http://schemas.openxmlformats.org/officeDocument/2006/relationships/slideLayout" Target="../slideLayouts/slideLayout44.xml"/><Relationship Id="rId21" Type="http://schemas.openxmlformats.org/officeDocument/2006/relationships/slideLayout" Target="../slideLayouts/slideLayout55.xml"/><Relationship Id="rId13" Type="http://schemas.openxmlformats.org/officeDocument/2006/relationships/slideLayout" Target="../slideLayouts/slideLayout47.xml"/><Relationship Id="rId24" Type="http://schemas.openxmlformats.org/officeDocument/2006/relationships/theme" Target="../theme/theme1.xml"/><Relationship Id="rId12" Type="http://schemas.openxmlformats.org/officeDocument/2006/relationships/slideLayout" Target="../slideLayouts/slideLayout46.xml"/><Relationship Id="rId23" Type="http://schemas.openxmlformats.org/officeDocument/2006/relationships/slideLayout" Target="../slideLayouts/slideLayout57.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5" Type="http://schemas.openxmlformats.org/officeDocument/2006/relationships/slideLayout" Target="../slideLayouts/slideLayout49.xml"/><Relationship Id="rId14" Type="http://schemas.openxmlformats.org/officeDocument/2006/relationships/slideLayout" Target="../slideLayouts/slideLayout48.xml"/><Relationship Id="rId17" Type="http://schemas.openxmlformats.org/officeDocument/2006/relationships/slideLayout" Target="../slideLayouts/slideLayout51.xml"/><Relationship Id="rId16" Type="http://schemas.openxmlformats.org/officeDocument/2006/relationships/slideLayout" Target="../slideLayouts/slideLayout50.xml"/><Relationship Id="rId5" Type="http://schemas.openxmlformats.org/officeDocument/2006/relationships/slideLayout" Target="../slideLayouts/slideLayout39.xml"/><Relationship Id="rId19" Type="http://schemas.openxmlformats.org/officeDocument/2006/relationships/slideLayout" Target="../slideLayouts/slideLayout53.xml"/><Relationship Id="rId6" Type="http://schemas.openxmlformats.org/officeDocument/2006/relationships/slideLayout" Target="../slideLayouts/slideLayout40.xml"/><Relationship Id="rId18" Type="http://schemas.openxmlformats.org/officeDocument/2006/relationships/slideLayout" Target="../slideLayouts/slideLayout52.xml"/><Relationship Id="rId7" Type="http://schemas.openxmlformats.org/officeDocument/2006/relationships/slideLayout" Target="../slideLayouts/slideLayout41.xml"/><Relationship Id="rId8" Type="http://schemas.openxmlformats.org/officeDocument/2006/relationships/slideLayout" Target="../slideLayouts/slideLayout42.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77.xml"/><Relationship Id="rId11" Type="http://schemas.openxmlformats.org/officeDocument/2006/relationships/slideLayout" Target="../slideLayouts/slideLayout68.xml"/><Relationship Id="rId22" Type="http://schemas.openxmlformats.org/officeDocument/2006/relationships/slideLayout" Target="../slideLayouts/slideLayout79.xml"/><Relationship Id="rId10" Type="http://schemas.openxmlformats.org/officeDocument/2006/relationships/slideLayout" Target="../slideLayouts/slideLayout67.xml"/><Relationship Id="rId21" Type="http://schemas.openxmlformats.org/officeDocument/2006/relationships/slideLayout" Target="../slideLayouts/slideLayout78.xml"/><Relationship Id="rId13" Type="http://schemas.openxmlformats.org/officeDocument/2006/relationships/slideLayout" Target="../slideLayouts/slideLayout70.xml"/><Relationship Id="rId24" Type="http://schemas.openxmlformats.org/officeDocument/2006/relationships/theme" Target="../theme/theme3.xml"/><Relationship Id="rId12" Type="http://schemas.openxmlformats.org/officeDocument/2006/relationships/slideLayout" Target="../slideLayouts/slideLayout69.xml"/><Relationship Id="rId23" Type="http://schemas.openxmlformats.org/officeDocument/2006/relationships/slideLayout" Target="../slideLayouts/slideLayout80.xml"/><Relationship Id="rId1" Type="http://schemas.openxmlformats.org/officeDocument/2006/relationships/slideLayout" Target="../slideLayouts/slideLayout58.xml"/><Relationship Id="rId2" Type="http://schemas.openxmlformats.org/officeDocument/2006/relationships/slideLayout" Target="../slideLayouts/slideLayout59.xml"/><Relationship Id="rId3" Type="http://schemas.openxmlformats.org/officeDocument/2006/relationships/slideLayout" Target="../slideLayouts/slideLayout60.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5" Type="http://schemas.openxmlformats.org/officeDocument/2006/relationships/slideLayout" Target="../slideLayouts/slideLayout72.xml"/><Relationship Id="rId14" Type="http://schemas.openxmlformats.org/officeDocument/2006/relationships/slideLayout" Target="../slideLayouts/slideLayout71.xml"/><Relationship Id="rId17" Type="http://schemas.openxmlformats.org/officeDocument/2006/relationships/slideLayout" Target="../slideLayouts/slideLayout74.xml"/><Relationship Id="rId16" Type="http://schemas.openxmlformats.org/officeDocument/2006/relationships/slideLayout" Target="../slideLayouts/slideLayout73.xml"/><Relationship Id="rId5" Type="http://schemas.openxmlformats.org/officeDocument/2006/relationships/slideLayout" Target="../slideLayouts/slideLayout62.xml"/><Relationship Id="rId19" Type="http://schemas.openxmlformats.org/officeDocument/2006/relationships/slideLayout" Target="../slideLayouts/slideLayout76.xml"/><Relationship Id="rId6" Type="http://schemas.openxmlformats.org/officeDocument/2006/relationships/slideLayout" Target="../slideLayouts/slideLayout63.xml"/><Relationship Id="rId18" Type="http://schemas.openxmlformats.org/officeDocument/2006/relationships/slideLayout" Target="../slideLayouts/slideLayout75.xml"/><Relationship Id="rId7" Type="http://schemas.openxmlformats.org/officeDocument/2006/relationships/slideLayout" Target="../slideLayouts/slideLayout64.xml"/><Relationship Id="rId8" Type="http://schemas.openxmlformats.org/officeDocument/2006/relationships/slideLayout" Target="../slideLayouts/slideLayout6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1pPr>
            <a:lvl2pPr lvl="1">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52" name="Google Shape;52;p13"/>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1pPr>
            <a:lvl2pPr indent="-304800" lvl="1" marL="9144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2pPr>
            <a:lvl3pPr indent="-304800" lvl="2" marL="13716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3pPr>
            <a:lvl4pPr indent="-304800" lvl="3" marL="1828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4pPr>
            <a:lvl5pPr indent="-304800" lvl="4" marL="22860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5pPr>
            <a:lvl6pPr indent="-304800" lvl="5" marL="27432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6pPr>
            <a:lvl7pPr indent="-304800" lvl="6" marL="32004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7pPr>
            <a:lvl8pPr indent="-304800" lvl="7" marL="36576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8pPr>
            <a:lvl9pPr indent="-304800" lvl="8" marL="4114800">
              <a:lnSpc>
                <a:spcPct val="100000"/>
              </a:lnSpc>
              <a:spcBef>
                <a:spcPts val="0"/>
              </a:spcBef>
              <a:spcAft>
                <a:spcPts val="0"/>
              </a:spcAft>
              <a:buClr>
                <a:schemeClr val="lt1"/>
              </a:buClr>
              <a:buSzPts val="1200"/>
              <a:buFont typeface="Montserrat"/>
              <a:buChar char="■"/>
              <a:defRPr sz="1200">
                <a:solidFill>
                  <a:schemeClr val="lt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1288" name="Shape 1288"/>
        <p:cNvGrpSpPr/>
        <p:nvPr/>
      </p:nvGrpSpPr>
      <p:grpSpPr>
        <a:xfrm>
          <a:off x="0" y="0"/>
          <a:ext cx="0" cy="0"/>
          <a:chOff x="0" y="0"/>
          <a:chExt cx="0" cy="0"/>
        </a:xfrm>
      </p:grpSpPr>
      <p:sp>
        <p:nvSpPr>
          <p:cNvPr id="1289" name="Google Shape;1289;p37"/>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1pPr>
            <a:lvl2pPr lvl="1">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1290" name="Google Shape;1290;p37"/>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1pPr>
            <a:lvl2pPr indent="-304800" lvl="1" marL="9144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2pPr>
            <a:lvl3pPr indent="-304800" lvl="2" marL="13716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3pPr>
            <a:lvl4pPr indent="-304800" lvl="3" marL="1828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4pPr>
            <a:lvl5pPr indent="-304800" lvl="4" marL="22860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5pPr>
            <a:lvl6pPr indent="-304800" lvl="5" marL="27432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6pPr>
            <a:lvl7pPr indent="-304800" lvl="6" marL="32004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7pPr>
            <a:lvl8pPr indent="-304800" lvl="7" marL="36576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8pPr>
            <a:lvl9pPr indent="-304800" lvl="8" marL="4114800">
              <a:lnSpc>
                <a:spcPct val="100000"/>
              </a:lnSpc>
              <a:spcBef>
                <a:spcPts val="0"/>
              </a:spcBef>
              <a:spcAft>
                <a:spcPts val="0"/>
              </a:spcAft>
              <a:buClr>
                <a:schemeClr val="lt1"/>
              </a:buClr>
              <a:buSzPts val="1200"/>
              <a:buFont typeface="Montserrat"/>
              <a:buChar char="■"/>
              <a:defRPr sz="1200">
                <a:solidFill>
                  <a:schemeClr val="lt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 id="2147483702" r:id="rId21"/>
    <p:sldLayoutId id="2147483703" r:id="rId22"/>
    <p:sldLayoutId id="2147483704"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2526" name="Shape 2526"/>
        <p:cNvGrpSpPr/>
        <p:nvPr/>
      </p:nvGrpSpPr>
      <p:grpSpPr>
        <a:xfrm>
          <a:off x="0" y="0"/>
          <a:ext cx="0" cy="0"/>
          <a:chOff x="0" y="0"/>
          <a:chExt cx="0" cy="0"/>
        </a:xfrm>
      </p:grpSpPr>
      <p:sp>
        <p:nvSpPr>
          <p:cNvPr id="2527" name="Google Shape;2527;p6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aleway Black"/>
              <a:buNone/>
              <a:defRPr sz="3000">
                <a:solidFill>
                  <a:schemeClr val="dk1"/>
                </a:solidFill>
                <a:latin typeface="Raleway Black"/>
                <a:ea typeface="Raleway Black"/>
                <a:cs typeface="Raleway Black"/>
                <a:sym typeface="Raleway Black"/>
              </a:defRPr>
            </a:lvl1pPr>
            <a:lvl2pPr lvl="1">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2528" name="Google Shape;2528;p6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1pPr>
            <a:lvl2pPr indent="-304800" lvl="1" marL="9144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2pPr>
            <a:lvl3pPr indent="-304800" lvl="2" marL="13716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3pPr>
            <a:lvl4pPr indent="-304800" lvl="3" marL="18288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4pPr>
            <a:lvl5pPr indent="-304800" lvl="4" marL="22860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5pPr>
            <a:lvl6pPr indent="-304800" lvl="5" marL="27432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6pPr>
            <a:lvl7pPr indent="-304800" lvl="6" marL="32004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7pPr>
            <a:lvl8pPr indent="-304800" lvl="7" marL="3657600">
              <a:lnSpc>
                <a:spcPct val="100000"/>
              </a:lnSpc>
              <a:spcBef>
                <a:spcPts val="0"/>
              </a:spcBef>
              <a:spcAft>
                <a:spcPts val="0"/>
              </a:spcAft>
              <a:buClr>
                <a:schemeClr val="dk1"/>
              </a:buClr>
              <a:buSzPts val="1200"/>
              <a:buFont typeface="Montserrat"/>
              <a:buChar char="○"/>
              <a:defRPr sz="1200">
                <a:solidFill>
                  <a:schemeClr val="dk1"/>
                </a:solidFill>
                <a:latin typeface="Montserrat"/>
                <a:ea typeface="Montserrat"/>
                <a:cs typeface="Montserrat"/>
                <a:sym typeface="Montserrat"/>
              </a:defRPr>
            </a:lvl8pPr>
            <a:lvl9pPr indent="-304800" lvl="8" marL="4114800">
              <a:lnSpc>
                <a:spcPct val="100000"/>
              </a:lnSpc>
              <a:spcBef>
                <a:spcPts val="0"/>
              </a:spcBef>
              <a:spcAft>
                <a:spcPts val="0"/>
              </a:spcAft>
              <a:buClr>
                <a:schemeClr val="lt1"/>
              </a:buClr>
              <a:buSzPts val="1200"/>
              <a:buFont typeface="Montserrat"/>
              <a:buChar char="■"/>
              <a:defRPr sz="1200">
                <a:solidFill>
                  <a:schemeClr val="lt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8" r:id="rId14"/>
    <p:sldLayoutId id="2147483719" r:id="rId15"/>
    <p:sldLayoutId id="2147483720" r:id="rId16"/>
    <p:sldLayoutId id="2147483721" r:id="rId17"/>
    <p:sldLayoutId id="2147483722" r:id="rId18"/>
    <p:sldLayoutId id="2147483723" r:id="rId19"/>
    <p:sldLayoutId id="2147483724" r:id="rId20"/>
    <p:sldLayoutId id="2147483725" r:id="rId21"/>
    <p:sldLayoutId id="2147483726" r:id="rId22"/>
    <p:sldLayoutId id="2147483727"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4.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8.xml"/><Relationship Id="rId3" Type="http://schemas.openxmlformats.org/officeDocument/2006/relationships/hyperlink" Target="https://www.census.gov/quickfacts/" TargetMode="External"/><Relationship Id="rId4" Type="http://schemas.openxmlformats.org/officeDocument/2006/relationships/hyperlink" Target="https://www.stlouisfed.org/" TargetMode="External"/><Relationship Id="rId9" Type="http://schemas.openxmlformats.org/officeDocument/2006/relationships/hyperlink" Target="https://github.com/tonmcg/US_County_Level_Election_Results_08-24/blob/master/2024_US_County_Level_Presidential_Results.csv" TargetMode="External"/><Relationship Id="rId5" Type="http://schemas.openxmlformats.org/officeDocument/2006/relationships/hyperlink" Target="https://www.nar.realtor/sites/default/files/2024-11/metro-home-prices-q3-2024-single-family-2024-11-07.pdf" TargetMode="External"/><Relationship Id="rId6" Type="http://schemas.openxmlformats.org/officeDocument/2006/relationships/hyperlink" Target="https://www.google.com/url?q=https://downloads.usda.library.cornell.edu/usda-esmis/files/0p097320x/kh04gh647/3n205t67t/AMS_3356.PDF&amp;sa=D&amp;source=docs&amp;ust=1733430203335559&amp;usg=AOvVaw2nOfuBpZaOUdQNtP0i-Oy1" TargetMode="External"/><Relationship Id="rId7" Type="http://schemas.openxmlformats.org/officeDocument/2006/relationships/hyperlink" Target="https://www.epa.gov/smartgrowth/national-walkability-index-user-guide-and-methodology" TargetMode="External"/><Relationship Id="rId8" Type="http://schemas.openxmlformats.org/officeDocument/2006/relationships/hyperlink" Target="https://cde.ucr.cjis.gov/LATEST/webapp/#/pages/explorer/crime/crime-trend"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7" name="Shape 3767"/>
        <p:cNvGrpSpPr/>
        <p:nvPr/>
      </p:nvGrpSpPr>
      <p:grpSpPr>
        <a:xfrm>
          <a:off x="0" y="0"/>
          <a:ext cx="0" cy="0"/>
          <a:chOff x="0" y="0"/>
          <a:chExt cx="0" cy="0"/>
        </a:xfrm>
      </p:grpSpPr>
      <p:sp>
        <p:nvSpPr>
          <p:cNvPr id="3768" name="Google Shape;3768;p85"/>
          <p:cNvSpPr txBox="1"/>
          <p:nvPr>
            <p:ph type="ctrTitle"/>
          </p:nvPr>
        </p:nvSpPr>
        <p:spPr>
          <a:xfrm>
            <a:off x="715225" y="604100"/>
            <a:ext cx="4518600" cy="411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CityFinder: a VA system to find the best new location for you!</a:t>
            </a:r>
            <a:endParaRPr/>
          </a:p>
        </p:txBody>
      </p:sp>
      <p:sp>
        <p:nvSpPr>
          <p:cNvPr id="3769" name="Google Shape;3769;p85"/>
          <p:cNvSpPr txBox="1"/>
          <p:nvPr>
            <p:ph idx="1" type="subTitle"/>
          </p:nvPr>
        </p:nvSpPr>
        <p:spPr>
          <a:xfrm>
            <a:off x="596025" y="4723800"/>
            <a:ext cx="4518600" cy="4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Ashby, Glenvelis, Sarah, and Susie</a:t>
            </a:r>
            <a:endParaRPr/>
          </a:p>
        </p:txBody>
      </p:sp>
      <p:sp>
        <p:nvSpPr>
          <p:cNvPr id="3770" name="Google Shape;3770;p85"/>
          <p:cNvSpPr/>
          <p:nvPr/>
        </p:nvSpPr>
        <p:spPr>
          <a:xfrm flipH="1">
            <a:off x="4474564" y="4531451"/>
            <a:ext cx="1187836" cy="615367"/>
          </a:xfrm>
          <a:custGeom>
            <a:rect b="b" l="l" r="r" t="t"/>
            <a:pathLst>
              <a:path extrusionOk="0" h="25579" w="49380">
                <a:moveTo>
                  <a:pt x="0" y="28"/>
                </a:moveTo>
                <a:lnTo>
                  <a:pt x="0" y="25579"/>
                </a:lnTo>
                <a:lnTo>
                  <a:pt x="49379" y="25579"/>
                </a:lnTo>
                <a:cubicBezTo>
                  <a:pt x="45335" y="20480"/>
                  <a:pt x="38801" y="18019"/>
                  <a:pt x="32380" y="18757"/>
                </a:cubicBezTo>
                <a:cubicBezTo>
                  <a:pt x="32029" y="17315"/>
                  <a:pt x="31473" y="15909"/>
                  <a:pt x="30622" y="14594"/>
                </a:cubicBezTo>
                <a:cubicBezTo>
                  <a:pt x="27021" y="8876"/>
                  <a:pt x="19812" y="6506"/>
                  <a:pt x="13335" y="8468"/>
                </a:cubicBezTo>
                <a:cubicBezTo>
                  <a:pt x="13068" y="7265"/>
                  <a:pt x="12632" y="6098"/>
                  <a:pt x="11928" y="4979"/>
                </a:cubicBezTo>
                <a:cubicBezTo>
                  <a:pt x="10226" y="2286"/>
                  <a:pt x="7441" y="556"/>
                  <a:pt x="4424" y="0"/>
                </a:cubicBezTo>
                <a:lnTo>
                  <a:pt x="120" y="0"/>
                </a:lnTo>
                <a:cubicBezTo>
                  <a:pt x="92" y="0"/>
                  <a:pt x="29" y="28"/>
                  <a:pt x="0" y="28"/>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nvGrpSpPr>
          <p:cNvPr id="3771" name="Google Shape;3771;p85"/>
          <p:cNvGrpSpPr/>
          <p:nvPr/>
        </p:nvGrpSpPr>
        <p:grpSpPr>
          <a:xfrm>
            <a:off x="5619422" y="-328375"/>
            <a:ext cx="3897620" cy="1959215"/>
            <a:chOff x="5619422" y="1000275"/>
            <a:chExt cx="3897620" cy="1959215"/>
          </a:xfrm>
        </p:grpSpPr>
        <p:sp>
          <p:nvSpPr>
            <p:cNvPr id="3772" name="Google Shape;3772;p85"/>
            <p:cNvSpPr/>
            <p:nvPr/>
          </p:nvSpPr>
          <p:spPr>
            <a:xfrm>
              <a:off x="8101616" y="2579166"/>
              <a:ext cx="1415426" cy="380324"/>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5"/>
            <p:cNvSpPr/>
            <p:nvPr/>
          </p:nvSpPr>
          <p:spPr>
            <a:xfrm>
              <a:off x="5619422" y="2205395"/>
              <a:ext cx="958632" cy="256898"/>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5"/>
            <p:cNvSpPr/>
            <p:nvPr/>
          </p:nvSpPr>
          <p:spPr>
            <a:xfrm>
              <a:off x="8139346" y="1000275"/>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5" name="Google Shape;3775;p85"/>
          <p:cNvGrpSpPr/>
          <p:nvPr/>
        </p:nvGrpSpPr>
        <p:grpSpPr>
          <a:xfrm>
            <a:off x="5402544" y="2780188"/>
            <a:ext cx="4294670" cy="2375962"/>
            <a:chOff x="5402544" y="2780188"/>
            <a:chExt cx="4294670" cy="2375962"/>
          </a:xfrm>
        </p:grpSpPr>
        <p:sp>
          <p:nvSpPr>
            <p:cNvPr id="3776" name="Google Shape;3776;p85"/>
            <p:cNvSpPr/>
            <p:nvPr/>
          </p:nvSpPr>
          <p:spPr>
            <a:xfrm>
              <a:off x="5462997" y="4340882"/>
              <a:ext cx="775024" cy="804920"/>
            </a:xfrm>
            <a:custGeom>
              <a:rect b="b" l="l" r="r" t="t"/>
              <a:pathLst>
                <a:path extrusionOk="0" h="10958" w="10551">
                  <a:moveTo>
                    <a:pt x="1" y="1"/>
                  </a:moveTo>
                  <a:lnTo>
                    <a:pt x="1" y="10958"/>
                  </a:lnTo>
                  <a:lnTo>
                    <a:pt x="10550" y="10958"/>
                  </a:lnTo>
                  <a:lnTo>
                    <a:pt x="105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5"/>
            <p:cNvSpPr/>
            <p:nvPr/>
          </p:nvSpPr>
          <p:spPr>
            <a:xfrm>
              <a:off x="5402544" y="3860928"/>
              <a:ext cx="815791" cy="480028"/>
            </a:xfrm>
            <a:custGeom>
              <a:rect b="b" l="l" r="r" t="t"/>
              <a:pathLst>
                <a:path extrusionOk="0" h="6535" w="11106">
                  <a:moveTo>
                    <a:pt x="11106" y="1"/>
                  </a:moveTo>
                  <a:lnTo>
                    <a:pt x="1" y="5684"/>
                  </a:lnTo>
                  <a:lnTo>
                    <a:pt x="1" y="6535"/>
                  </a:lnTo>
                  <a:lnTo>
                    <a:pt x="11106" y="65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5"/>
            <p:cNvSpPr/>
            <p:nvPr/>
          </p:nvSpPr>
          <p:spPr>
            <a:xfrm>
              <a:off x="5639214" y="4577480"/>
              <a:ext cx="445872" cy="322982"/>
            </a:xfrm>
            <a:custGeom>
              <a:rect b="b" l="l" r="r" t="t"/>
              <a:pathLst>
                <a:path extrusionOk="0" h="4397" w="6070">
                  <a:moveTo>
                    <a:pt x="0" y="4396"/>
                  </a:moveTo>
                  <a:lnTo>
                    <a:pt x="6069" y="4396"/>
                  </a:lnTo>
                  <a:lnTo>
                    <a:pt x="6069"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5"/>
            <p:cNvSpPr/>
            <p:nvPr/>
          </p:nvSpPr>
          <p:spPr>
            <a:xfrm>
              <a:off x="5669624" y="4577480"/>
              <a:ext cx="415461" cy="322982"/>
            </a:xfrm>
            <a:custGeom>
              <a:rect b="b" l="l" r="r" t="t"/>
              <a:pathLst>
                <a:path extrusionOk="0" h="4397" w="5656">
                  <a:moveTo>
                    <a:pt x="1" y="4396"/>
                  </a:moveTo>
                  <a:lnTo>
                    <a:pt x="5655" y="4396"/>
                  </a:lnTo>
                  <a:lnTo>
                    <a:pt x="5655"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5"/>
            <p:cNvSpPr/>
            <p:nvPr/>
          </p:nvSpPr>
          <p:spPr>
            <a:xfrm>
              <a:off x="5669624" y="4577480"/>
              <a:ext cx="21302" cy="322982"/>
            </a:xfrm>
            <a:custGeom>
              <a:rect b="b" l="l" r="r" t="t"/>
              <a:pathLst>
                <a:path extrusionOk="0" h="4397" w="290">
                  <a:moveTo>
                    <a:pt x="1" y="4396"/>
                  </a:moveTo>
                  <a:lnTo>
                    <a:pt x="289" y="4396"/>
                  </a:lnTo>
                  <a:lnTo>
                    <a:pt x="289" y="1"/>
                  </a:lnTo>
                  <a:lnTo>
                    <a:pt x="1" y="1"/>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5"/>
            <p:cNvSpPr/>
            <p:nvPr/>
          </p:nvSpPr>
          <p:spPr>
            <a:xfrm>
              <a:off x="5669624" y="4728356"/>
              <a:ext cx="415461" cy="19172"/>
            </a:xfrm>
            <a:custGeom>
              <a:rect b="b" l="l" r="r" t="t"/>
              <a:pathLst>
                <a:path extrusionOk="0" h="261" w="5656">
                  <a:moveTo>
                    <a:pt x="1" y="260"/>
                  </a:moveTo>
                  <a:lnTo>
                    <a:pt x="5655" y="260"/>
                  </a:lnTo>
                  <a:lnTo>
                    <a:pt x="5655"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5"/>
            <p:cNvSpPr/>
            <p:nvPr/>
          </p:nvSpPr>
          <p:spPr>
            <a:xfrm>
              <a:off x="5867511" y="4577480"/>
              <a:ext cx="19686" cy="322982"/>
            </a:xfrm>
            <a:custGeom>
              <a:rect b="b" l="l" r="r" t="t"/>
              <a:pathLst>
                <a:path extrusionOk="0" h="4397" w="268">
                  <a:moveTo>
                    <a:pt x="268" y="4396"/>
                  </a:moveTo>
                  <a:lnTo>
                    <a:pt x="268" y="1"/>
                  </a:lnTo>
                  <a:lnTo>
                    <a:pt x="1" y="1"/>
                  </a:lnTo>
                  <a:lnTo>
                    <a:pt x="1" y="43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5"/>
            <p:cNvSpPr/>
            <p:nvPr/>
          </p:nvSpPr>
          <p:spPr>
            <a:xfrm>
              <a:off x="5921279" y="4616778"/>
              <a:ext cx="75438" cy="81682"/>
            </a:xfrm>
            <a:custGeom>
              <a:rect b="b" l="l" r="r" t="t"/>
              <a:pathLst>
                <a:path extrusionOk="0" h="1112" w="1027">
                  <a:moveTo>
                    <a:pt x="914" y="0"/>
                  </a:moveTo>
                  <a:cubicBezTo>
                    <a:pt x="895" y="0"/>
                    <a:pt x="879" y="7"/>
                    <a:pt x="879" y="21"/>
                  </a:cubicBezTo>
                  <a:lnTo>
                    <a:pt x="28" y="964"/>
                  </a:lnTo>
                  <a:cubicBezTo>
                    <a:pt x="0" y="992"/>
                    <a:pt x="0" y="1048"/>
                    <a:pt x="28" y="1076"/>
                  </a:cubicBezTo>
                  <a:cubicBezTo>
                    <a:pt x="63" y="1111"/>
                    <a:pt x="63" y="1111"/>
                    <a:pt x="91" y="1111"/>
                  </a:cubicBezTo>
                  <a:cubicBezTo>
                    <a:pt x="120" y="1111"/>
                    <a:pt x="148" y="1076"/>
                    <a:pt x="148" y="1076"/>
                  </a:cubicBezTo>
                  <a:lnTo>
                    <a:pt x="999" y="141"/>
                  </a:lnTo>
                  <a:cubicBezTo>
                    <a:pt x="1027" y="113"/>
                    <a:pt x="999" y="56"/>
                    <a:pt x="971" y="21"/>
                  </a:cubicBezTo>
                  <a:cubicBezTo>
                    <a:pt x="957" y="7"/>
                    <a:pt x="934" y="0"/>
                    <a:pt x="914"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5"/>
            <p:cNvSpPr/>
            <p:nvPr/>
          </p:nvSpPr>
          <p:spPr>
            <a:xfrm>
              <a:off x="5972918" y="4612591"/>
              <a:ext cx="75512" cy="81241"/>
            </a:xfrm>
            <a:custGeom>
              <a:rect b="b" l="l" r="r" t="t"/>
              <a:pathLst>
                <a:path extrusionOk="0" h="1106" w="1028">
                  <a:moveTo>
                    <a:pt x="939" y="1"/>
                  </a:moveTo>
                  <a:cubicBezTo>
                    <a:pt x="916" y="1"/>
                    <a:pt x="894" y="8"/>
                    <a:pt x="879" y="22"/>
                  </a:cubicBezTo>
                  <a:lnTo>
                    <a:pt x="28" y="957"/>
                  </a:lnTo>
                  <a:cubicBezTo>
                    <a:pt x="0" y="1021"/>
                    <a:pt x="28" y="1049"/>
                    <a:pt x="64" y="1077"/>
                  </a:cubicBezTo>
                  <a:cubicBezTo>
                    <a:pt x="64" y="1105"/>
                    <a:pt x="92" y="1105"/>
                    <a:pt x="92" y="1105"/>
                  </a:cubicBezTo>
                  <a:cubicBezTo>
                    <a:pt x="120" y="1105"/>
                    <a:pt x="148" y="1105"/>
                    <a:pt x="148" y="1077"/>
                  </a:cubicBezTo>
                  <a:lnTo>
                    <a:pt x="999" y="142"/>
                  </a:lnTo>
                  <a:cubicBezTo>
                    <a:pt x="1027" y="113"/>
                    <a:pt x="1027" y="50"/>
                    <a:pt x="999" y="22"/>
                  </a:cubicBezTo>
                  <a:cubicBezTo>
                    <a:pt x="985" y="8"/>
                    <a:pt x="962" y="1"/>
                    <a:pt x="939"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5"/>
            <p:cNvSpPr/>
            <p:nvPr/>
          </p:nvSpPr>
          <p:spPr>
            <a:xfrm>
              <a:off x="5757990" y="4780509"/>
              <a:ext cx="74998" cy="81168"/>
            </a:xfrm>
            <a:custGeom>
              <a:rect b="b" l="l" r="r" t="t"/>
              <a:pathLst>
                <a:path extrusionOk="0" h="1105" w="1021">
                  <a:moveTo>
                    <a:pt x="922" y="1"/>
                  </a:moveTo>
                  <a:cubicBezTo>
                    <a:pt x="908" y="1"/>
                    <a:pt x="894" y="8"/>
                    <a:pt x="880" y="22"/>
                  </a:cubicBezTo>
                  <a:lnTo>
                    <a:pt x="29" y="957"/>
                  </a:lnTo>
                  <a:cubicBezTo>
                    <a:pt x="1" y="992"/>
                    <a:pt x="1" y="1048"/>
                    <a:pt x="29" y="1077"/>
                  </a:cubicBezTo>
                  <a:cubicBezTo>
                    <a:pt x="57" y="1105"/>
                    <a:pt x="57" y="1105"/>
                    <a:pt x="85" y="1105"/>
                  </a:cubicBezTo>
                  <a:cubicBezTo>
                    <a:pt x="113" y="1105"/>
                    <a:pt x="141" y="1077"/>
                    <a:pt x="141" y="1077"/>
                  </a:cubicBezTo>
                  <a:lnTo>
                    <a:pt x="992" y="141"/>
                  </a:lnTo>
                  <a:cubicBezTo>
                    <a:pt x="1020" y="113"/>
                    <a:pt x="992" y="50"/>
                    <a:pt x="964" y="22"/>
                  </a:cubicBezTo>
                  <a:cubicBezTo>
                    <a:pt x="950" y="8"/>
                    <a:pt x="936" y="1"/>
                    <a:pt x="922"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5"/>
            <p:cNvSpPr/>
            <p:nvPr/>
          </p:nvSpPr>
          <p:spPr>
            <a:xfrm>
              <a:off x="7156930" y="3667228"/>
              <a:ext cx="1657365" cy="1478576"/>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5"/>
            <p:cNvSpPr/>
            <p:nvPr/>
          </p:nvSpPr>
          <p:spPr>
            <a:xfrm>
              <a:off x="6218329" y="3122708"/>
              <a:ext cx="938681" cy="202309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5"/>
            <p:cNvSpPr/>
            <p:nvPr/>
          </p:nvSpPr>
          <p:spPr>
            <a:xfrm>
              <a:off x="6496207" y="3632631"/>
              <a:ext cx="378734" cy="378734"/>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5"/>
            <p:cNvSpPr/>
            <p:nvPr/>
          </p:nvSpPr>
          <p:spPr>
            <a:xfrm>
              <a:off x="6524120" y="3632631"/>
              <a:ext cx="350821" cy="376677"/>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5"/>
            <p:cNvSpPr/>
            <p:nvPr/>
          </p:nvSpPr>
          <p:spPr>
            <a:xfrm>
              <a:off x="6547919" y="3645559"/>
              <a:ext cx="266642" cy="320851"/>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5"/>
            <p:cNvSpPr/>
            <p:nvPr/>
          </p:nvSpPr>
          <p:spPr>
            <a:xfrm>
              <a:off x="6636212" y="3723053"/>
              <a:ext cx="225874" cy="282141"/>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5"/>
            <p:cNvSpPr/>
            <p:nvPr/>
          </p:nvSpPr>
          <p:spPr>
            <a:xfrm>
              <a:off x="6149576" y="3027657"/>
              <a:ext cx="2742222" cy="639646"/>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5"/>
            <p:cNvSpPr/>
            <p:nvPr/>
          </p:nvSpPr>
          <p:spPr>
            <a:xfrm>
              <a:off x="7139889" y="3619703"/>
              <a:ext cx="1751902" cy="47599"/>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5"/>
            <p:cNvSpPr/>
            <p:nvPr/>
          </p:nvSpPr>
          <p:spPr>
            <a:xfrm>
              <a:off x="6177488" y="3101038"/>
              <a:ext cx="505811" cy="566265"/>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5"/>
            <p:cNvSpPr/>
            <p:nvPr/>
          </p:nvSpPr>
          <p:spPr>
            <a:xfrm>
              <a:off x="7180730" y="2995631"/>
              <a:ext cx="230502" cy="290441"/>
            </a:xfrm>
            <a:custGeom>
              <a:rect b="b" l="l" r="r" t="t"/>
              <a:pathLst>
                <a:path extrusionOk="0" h="3954" w="3138">
                  <a:moveTo>
                    <a:pt x="0" y="1"/>
                  </a:moveTo>
                  <a:lnTo>
                    <a:pt x="0" y="3953"/>
                  </a:lnTo>
                  <a:lnTo>
                    <a:pt x="3137" y="3953"/>
                  </a:lnTo>
                  <a:lnTo>
                    <a:pt x="3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5"/>
            <p:cNvSpPr/>
            <p:nvPr/>
          </p:nvSpPr>
          <p:spPr>
            <a:xfrm>
              <a:off x="7031911" y="2988946"/>
              <a:ext cx="148893" cy="297125"/>
            </a:xfrm>
            <a:custGeom>
              <a:rect b="b" l="l" r="r" t="t"/>
              <a:pathLst>
                <a:path extrusionOk="0" h="4045" w="2027">
                  <a:moveTo>
                    <a:pt x="1851" y="92"/>
                  </a:moveTo>
                  <a:lnTo>
                    <a:pt x="1851" y="92"/>
                  </a:lnTo>
                  <a:lnTo>
                    <a:pt x="1" y="0"/>
                  </a:lnTo>
                  <a:lnTo>
                    <a:pt x="1" y="1702"/>
                  </a:lnTo>
                  <a:lnTo>
                    <a:pt x="2026" y="4044"/>
                  </a:lnTo>
                  <a:lnTo>
                    <a:pt x="2026" y="9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5"/>
            <p:cNvSpPr/>
            <p:nvPr/>
          </p:nvSpPr>
          <p:spPr>
            <a:xfrm>
              <a:off x="7014869" y="2926436"/>
              <a:ext cx="153007" cy="69268"/>
            </a:xfrm>
            <a:custGeom>
              <a:rect b="b" l="l" r="r" t="t"/>
              <a:pathLst>
                <a:path extrusionOk="0" h="943" w="2083">
                  <a:moveTo>
                    <a:pt x="2083" y="64"/>
                  </a:moveTo>
                  <a:lnTo>
                    <a:pt x="1" y="0"/>
                  </a:lnTo>
                  <a:lnTo>
                    <a:pt x="1" y="851"/>
                  </a:lnTo>
                  <a:lnTo>
                    <a:pt x="2083" y="94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5"/>
            <p:cNvSpPr/>
            <p:nvPr/>
          </p:nvSpPr>
          <p:spPr>
            <a:xfrm>
              <a:off x="7167802" y="2931064"/>
              <a:ext cx="269213" cy="64640"/>
            </a:xfrm>
            <a:custGeom>
              <a:rect b="b" l="l" r="r" t="t"/>
              <a:pathLst>
                <a:path extrusionOk="0" h="880" w="3665">
                  <a:moveTo>
                    <a:pt x="1" y="880"/>
                  </a:moveTo>
                  <a:lnTo>
                    <a:pt x="3665" y="880"/>
                  </a:lnTo>
                  <a:lnTo>
                    <a:pt x="366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5"/>
            <p:cNvSpPr/>
            <p:nvPr/>
          </p:nvSpPr>
          <p:spPr>
            <a:xfrm>
              <a:off x="7992328" y="2903151"/>
              <a:ext cx="380791" cy="486199"/>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5"/>
            <p:cNvSpPr/>
            <p:nvPr/>
          </p:nvSpPr>
          <p:spPr>
            <a:xfrm>
              <a:off x="7768071" y="3124764"/>
              <a:ext cx="224332" cy="264585"/>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5"/>
            <p:cNvSpPr/>
            <p:nvPr/>
          </p:nvSpPr>
          <p:spPr>
            <a:xfrm>
              <a:off x="7626010" y="2780188"/>
              <a:ext cx="859203" cy="350895"/>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5"/>
            <p:cNvSpPr/>
            <p:nvPr/>
          </p:nvSpPr>
          <p:spPr>
            <a:xfrm>
              <a:off x="7626010" y="2971905"/>
              <a:ext cx="90497" cy="105408"/>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5"/>
            <p:cNvSpPr/>
            <p:nvPr/>
          </p:nvSpPr>
          <p:spPr>
            <a:xfrm>
              <a:off x="7626010" y="3077239"/>
              <a:ext cx="363823" cy="53843"/>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5"/>
            <p:cNvSpPr/>
            <p:nvPr/>
          </p:nvSpPr>
          <p:spPr>
            <a:xfrm>
              <a:off x="8192271" y="2877369"/>
              <a:ext cx="247470" cy="253714"/>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5"/>
            <p:cNvSpPr/>
            <p:nvPr/>
          </p:nvSpPr>
          <p:spPr>
            <a:xfrm>
              <a:off x="7626010" y="2780188"/>
              <a:ext cx="592121" cy="297125"/>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5"/>
            <p:cNvSpPr/>
            <p:nvPr/>
          </p:nvSpPr>
          <p:spPr>
            <a:xfrm>
              <a:off x="8080106" y="3081426"/>
              <a:ext cx="226388" cy="245413"/>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5"/>
            <p:cNvSpPr/>
            <p:nvPr/>
          </p:nvSpPr>
          <p:spPr>
            <a:xfrm>
              <a:off x="8080106" y="3081426"/>
              <a:ext cx="196419" cy="245413"/>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5"/>
            <p:cNvSpPr/>
            <p:nvPr/>
          </p:nvSpPr>
          <p:spPr>
            <a:xfrm>
              <a:off x="8134389" y="3123222"/>
              <a:ext cx="74998" cy="81241"/>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5"/>
            <p:cNvSpPr/>
            <p:nvPr/>
          </p:nvSpPr>
          <p:spPr>
            <a:xfrm>
              <a:off x="8127631" y="3179268"/>
              <a:ext cx="73455" cy="80947"/>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5"/>
            <p:cNvSpPr/>
            <p:nvPr/>
          </p:nvSpPr>
          <p:spPr>
            <a:xfrm>
              <a:off x="7331091" y="3882157"/>
              <a:ext cx="506325" cy="368377"/>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5"/>
            <p:cNvSpPr/>
            <p:nvPr/>
          </p:nvSpPr>
          <p:spPr>
            <a:xfrm>
              <a:off x="7331091" y="3882157"/>
              <a:ext cx="469671" cy="368377"/>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5"/>
            <p:cNvSpPr/>
            <p:nvPr/>
          </p:nvSpPr>
          <p:spPr>
            <a:xfrm>
              <a:off x="7555274" y="3882157"/>
              <a:ext cx="21228" cy="368377"/>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5"/>
            <p:cNvSpPr/>
            <p:nvPr/>
          </p:nvSpPr>
          <p:spPr>
            <a:xfrm>
              <a:off x="7778943" y="3882157"/>
              <a:ext cx="21816" cy="368377"/>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5"/>
            <p:cNvSpPr/>
            <p:nvPr/>
          </p:nvSpPr>
          <p:spPr>
            <a:xfrm>
              <a:off x="7331091" y="4054702"/>
              <a:ext cx="469671" cy="23799"/>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5"/>
            <p:cNvSpPr/>
            <p:nvPr/>
          </p:nvSpPr>
          <p:spPr>
            <a:xfrm>
              <a:off x="7372372" y="4130801"/>
              <a:ext cx="74998" cy="81021"/>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5"/>
            <p:cNvSpPr/>
            <p:nvPr/>
          </p:nvSpPr>
          <p:spPr>
            <a:xfrm>
              <a:off x="7434368" y="4111189"/>
              <a:ext cx="73455" cy="81021"/>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5"/>
            <p:cNvSpPr/>
            <p:nvPr/>
          </p:nvSpPr>
          <p:spPr>
            <a:xfrm>
              <a:off x="7645696" y="3938937"/>
              <a:ext cx="75438" cy="81241"/>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5"/>
            <p:cNvSpPr/>
            <p:nvPr/>
          </p:nvSpPr>
          <p:spPr>
            <a:xfrm>
              <a:off x="6534695" y="4342938"/>
              <a:ext cx="357579" cy="802863"/>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5"/>
            <p:cNvSpPr/>
            <p:nvPr/>
          </p:nvSpPr>
          <p:spPr>
            <a:xfrm>
              <a:off x="6571645" y="4342938"/>
              <a:ext cx="316224" cy="802863"/>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5"/>
            <p:cNvSpPr/>
            <p:nvPr/>
          </p:nvSpPr>
          <p:spPr>
            <a:xfrm>
              <a:off x="6610429" y="4381723"/>
              <a:ext cx="212873" cy="7962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5"/>
            <p:cNvSpPr/>
            <p:nvPr/>
          </p:nvSpPr>
          <p:spPr>
            <a:xfrm>
              <a:off x="6500394" y="4287186"/>
              <a:ext cx="415388" cy="55826"/>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5"/>
            <p:cNvSpPr/>
            <p:nvPr/>
          </p:nvSpPr>
          <p:spPr>
            <a:xfrm>
              <a:off x="6537048" y="4941154"/>
              <a:ext cx="350821" cy="204646"/>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5"/>
            <p:cNvSpPr/>
            <p:nvPr/>
          </p:nvSpPr>
          <p:spPr>
            <a:xfrm>
              <a:off x="6367075" y="5077051"/>
              <a:ext cx="312100" cy="7909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5"/>
            <p:cNvSpPr/>
            <p:nvPr/>
          </p:nvSpPr>
          <p:spPr>
            <a:xfrm>
              <a:off x="6442512" y="5012479"/>
              <a:ext cx="294555" cy="64640"/>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5"/>
            <p:cNvSpPr/>
            <p:nvPr/>
          </p:nvSpPr>
          <p:spPr>
            <a:xfrm>
              <a:off x="6502451" y="4941154"/>
              <a:ext cx="309980" cy="71398"/>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5"/>
            <p:cNvSpPr/>
            <p:nvPr/>
          </p:nvSpPr>
          <p:spPr>
            <a:xfrm>
              <a:off x="6797371" y="4665846"/>
              <a:ext cx="60527" cy="60527"/>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5"/>
            <p:cNvSpPr/>
            <p:nvPr/>
          </p:nvSpPr>
          <p:spPr>
            <a:xfrm>
              <a:off x="7970585" y="4241718"/>
              <a:ext cx="747111" cy="904084"/>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5"/>
            <p:cNvSpPr/>
            <p:nvPr/>
          </p:nvSpPr>
          <p:spPr>
            <a:xfrm>
              <a:off x="8717617" y="4241718"/>
              <a:ext cx="921199" cy="904084"/>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5"/>
            <p:cNvSpPr/>
            <p:nvPr/>
          </p:nvSpPr>
          <p:spPr>
            <a:xfrm>
              <a:off x="8872606" y="4564551"/>
              <a:ext cx="628261" cy="581249"/>
            </a:xfrm>
            <a:custGeom>
              <a:rect b="b" l="l" r="r" t="t"/>
              <a:pathLst>
                <a:path extrusionOk="0" h="7913" w="8553">
                  <a:moveTo>
                    <a:pt x="0" y="7913"/>
                  </a:moveTo>
                  <a:lnTo>
                    <a:pt x="8553" y="7913"/>
                  </a:lnTo>
                  <a:lnTo>
                    <a:pt x="8553"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5"/>
            <p:cNvSpPr/>
            <p:nvPr/>
          </p:nvSpPr>
          <p:spPr>
            <a:xfrm>
              <a:off x="7921004" y="3774692"/>
              <a:ext cx="940812" cy="467100"/>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5"/>
            <p:cNvSpPr/>
            <p:nvPr/>
          </p:nvSpPr>
          <p:spPr>
            <a:xfrm>
              <a:off x="8691761" y="3774692"/>
              <a:ext cx="1005452" cy="467100"/>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5"/>
            <p:cNvSpPr/>
            <p:nvPr/>
          </p:nvSpPr>
          <p:spPr>
            <a:xfrm>
              <a:off x="8125574" y="4467958"/>
              <a:ext cx="467100" cy="189147"/>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5"/>
            <p:cNvSpPr/>
            <p:nvPr/>
          </p:nvSpPr>
          <p:spPr>
            <a:xfrm>
              <a:off x="8160171" y="4467958"/>
              <a:ext cx="432503" cy="189147"/>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5"/>
            <p:cNvSpPr/>
            <p:nvPr/>
          </p:nvSpPr>
          <p:spPr>
            <a:xfrm>
              <a:off x="8230981" y="4467958"/>
              <a:ext cx="116279" cy="189147"/>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5"/>
            <p:cNvSpPr/>
            <p:nvPr/>
          </p:nvSpPr>
          <p:spPr>
            <a:xfrm>
              <a:off x="8297605" y="4467958"/>
              <a:ext cx="116353" cy="189147"/>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5"/>
            <p:cNvSpPr/>
            <p:nvPr/>
          </p:nvSpPr>
          <p:spPr>
            <a:xfrm>
              <a:off x="9455835" y="4564551"/>
              <a:ext cx="45028" cy="581249"/>
            </a:xfrm>
            <a:custGeom>
              <a:rect b="b" l="l" r="r" t="t"/>
              <a:pathLst>
                <a:path extrusionOk="0" h="7913" w="613">
                  <a:moveTo>
                    <a:pt x="1" y="7913"/>
                  </a:moveTo>
                  <a:lnTo>
                    <a:pt x="613" y="7913"/>
                  </a:lnTo>
                  <a:lnTo>
                    <a:pt x="613"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5"/>
            <p:cNvSpPr/>
            <p:nvPr/>
          </p:nvSpPr>
          <p:spPr>
            <a:xfrm>
              <a:off x="7341889" y="4418376"/>
              <a:ext cx="492957" cy="359636"/>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5"/>
            <p:cNvSpPr/>
            <p:nvPr/>
          </p:nvSpPr>
          <p:spPr>
            <a:xfrm>
              <a:off x="7341889" y="4418376"/>
              <a:ext cx="458873" cy="359636"/>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5"/>
            <p:cNvSpPr/>
            <p:nvPr/>
          </p:nvSpPr>
          <p:spPr>
            <a:xfrm>
              <a:off x="7561444" y="4418376"/>
              <a:ext cx="19686" cy="359636"/>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5"/>
            <p:cNvSpPr/>
            <p:nvPr/>
          </p:nvSpPr>
          <p:spPr>
            <a:xfrm>
              <a:off x="7776886" y="4418376"/>
              <a:ext cx="23873" cy="359636"/>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5"/>
            <p:cNvSpPr/>
            <p:nvPr/>
          </p:nvSpPr>
          <p:spPr>
            <a:xfrm>
              <a:off x="7341889" y="4586294"/>
              <a:ext cx="458873" cy="2174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5"/>
            <p:cNvSpPr/>
            <p:nvPr/>
          </p:nvSpPr>
          <p:spPr>
            <a:xfrm>
              <a:off x="7408512" y="4476846"/>
              <a:ext cx="71398" cy="79552"/>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5"/>
            <p:cNvSpPr/>
            <p:nvPr/>
          </p:nvSpPr>
          <p:spPr>
            <a:xfrm>
              <a:off x="7669422" y="4638447"/>
              <a:ext cx="72941" cy="79111"/>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5"/>
            <p:cNvSpPr/>
            <p:nvPr/>
          </p:nvSpPr>
          <p:spPr>
            <a:xfrm>
              <a:off x="7619840" y="4655488"/>
              <a:ext cx="70811" cy="79111"/>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5"/>
            <p:cNvSpPr/>
            <p:nvPr/>
          </p:nvSpPr>
          <p:spPr>
            <a:xfrm>
              <a:off x="7921004" y="3774692"/>
              <a:ext cx="940812" cy="467100"/>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85"/>
          <p:cNvGrpSpPr/>
          <p:nvPr/>
        </p:nvGrpSpPr>
        <p:grpSpPr>
          <a:xfrm>
            <a:off x="8452596" y="4507047"/>
            <a:ext cx="1383032" cy="639647"/>
            <a:chOff x="5951675" y="3577056"/>
            <a:chExt cx="2233218" cy="1032855"/>
          </a:xfrm>
        </p:grpSpPr>
        <p:sp>
          <p:nvSpPr>
            <p:cNvPr id="3847" name="Google Shape;3847;p85"/>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5"/>
            <p:cNvSpPr/>
            <p:nvPr/>
          </p:nvSpPr>
          <p:spPr>
            <a:xfrm>
              <a:off x="7431168" y="3801030"/>
              <a:ext cx="753725" cy="808880"/>
            </a:xfrm>
            <a:custGeom>
              <a:rect b="b" l="l" r="r" t="t"/>
              <a:pathLst>
                <a:path extrusionOk="0" h="4341" w="4045">
                  <a:moveTo>
                    <a:pt x="1203" y="4340"/>
                  </a:moveTo>
                  <a:cubicBezTo>
                    <a:pt x="528" y="4340"/>
                    <a:pt x="0" y="3813"/>
                    <a:pt x="0" y="3194"/>
                  </a:cubicBezTo>
                  <a:cubicBezTo>
                    <a:pt x="0" y="2730"/>
                    <a:pt x="296" y="2315"/>
                    <a:pt x="704" y="2139"/>
                  </a:cubicBezTo>
                  <a:cubicBezTo>
                    <a:pt x="675" y="2055"/>
                    <a:pt x="647" y="1935"/>
                    <a:pt x="647" y="1851"/>
                  </a:cubicBezTo>
                  <a:cubicBezTo>
                    <a:pt x="647" y="1407"/>
                    <a:pt x="971" y="1056"/>
                    <a:pt x="1379" y="943"/>
                  </a:cubicBezTo>
                  <a:cubicBezTo>
                    <a:pt x="1351" y="880"/>
                    <a:pt x="1323" y="796"/>
                    <a:pt x="1323" y="704"/>
                  </a:cubicBezTo>
                  <a:cubicBezTo>
                    <a:pt x="1323" y="324"/>
                    <a:pt x="1646" y="1"/>
                    <a:pt x="2054" y="1"/>
                  </a:cubicBezTo>
                  <a:cubicBezTo>
                    <a:pt x="2434" y="1"/>
                    <a:pt x="2757" y="324"/>
                    <a:pt x="2757" y="704"/>
                  </a:cubicBezTo>
                  <a:cubicBezTo>
                    <a:pt x="2757" y="796"/>
                    <a:pt x="2757" y="880"/>
                    <a:pt x="2729" y="971"/>
                  </a:cubicBezTo>
                  <a:cubicBezTo>
                    <a:pt x="3109" y="1056"/>
                    <a:pt x="3404" y="1436"/>
                    <a:pt x="3404" y="1851"/>
                  </a:cubicBezTo>
                  <a:cubicBezTo>
                    <a:pt x="3404" y="1935"/>
                    <a:pt x="3376" y="2055"/>
                    <a:pt x="3341" y="2139"/>
                  </a:cubicBezTo>
                  <a:cubicBezTo>
                    <a:pt x="3756" y="2315"/>
                    <a:pt x="4044" y="2730"/>
                    <a:pt x="4044" y="3194"/>
                  </a:cubicBezTo>
                  <a:cubicBezTo>
                    <a:pt x="4044" y="3813"/>
                    <a:pt x="3517" y="4340"/>
                    <a:pt x="2877" y="4340"/>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5"/>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0" name="Google Shape;3850;p85"/>
          <p:cNvSpPr/>
          <p:nvPr/>
        </p:nvSpPr>
        <p:spPr>
          <a:xfrm>
            <a:off x="6928050" y="1323375"/>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4" name="Shape 3854"/>
        <p:cNvGrpSpPr/>
        <p:nvPr/>
      </p:nvGrpSpPr>
      <p:grpSpPr>
        <a:xfrm>
          <a:off x="0" y="0"/>
          <a:ext cx="0" cy="0"/>
          <a:chOff x="0" y="0"/>
          <a:chExt cx="0" cy="0"/>
        </a:xfrm>
      </p:grpSpPr>
      <p:sp>
        <p:nvSpPr>
          <p:cNvPr id="3855" name="Google Shape;3855;p86"/>
          <p:cNvSpPr txBox="1"/>
          <p:nvPr>
            <p:ph type="title"/>
          </p:nvPr>
        </p:nvSpPr>
        <p:spPr>
          <a:xfrm>
            <a:off x="0" y="46747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Purpose</a:t>
            </a:r>
            <a:endParaRPr/>
          </a:p>
        </p:txBody>
      </p:sp>
      <p:sp>
        <p:nvSpPr>
          <p:cNvPr id="3856" name="Google Shape;3856;p86"/>
          <p:cNvSpPr txBox="1"/>
          <p:nvPr>
            <p:ph idx="3" type="subTitle"/>
          </p:nvPr>
        </p:nvSpPr>
        <p:spPr>
          <a:xfrm>
            <a:off x="169478" y="1463275"/>
            <a:ext cx="3076500" cy="1374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Char char="-"/>
            </a:pPr>
            <a:r>
              <a:rPr lang="en">
                <a:solidFill>
                  <a:srgbClr val="000000"/>
                </a:solidFill>
              </a:rPr>
              <a:t>CityFinder aims to help people, particularly young adults, find locations that best fit their needs/wants.</a:t>
            </a:r>
            <a:endParaRPr>
              <a:solidFill>
                <a:srgbClr val="000000"/>
              </a:solidFill>
            </a:endParaRPr>
          </a:p>
          <a:p>
            <a:pPr indent="-304800" lvl="0" marL="457200" rtl="0" algn="l">
              <a:lnSpc>
                <a:spcPct val="115000"/>
              </a:lnSpc>
              <a:spcBef>
                <a:spcPts val="0"/>
              </a:spcBef>
              <a:spcAft>
                <a:spcPts val="0"/>
              </a:spcAft>
              <a:buClr>
                <a:srgbClr val="000000"/>
              </a:buClr>
              <a:buSzPts val="1200"/>
              <a:buChar char="-"/>
            </a:pPr>
            <a:r>
              <a:rPr lang="en">
                <a:solidFill>
                  <a:srgbClr val="000000"/>
                </a:solidFill>
              </a:rPr>
              <a:t>It’s a hub that users can go to to find the information they want and that can be hard to find in one place.</a:t>
            </a:r>
            <a:endParaRPr>
              <a:solidFill>
                <a:srgbClr val="000000"/>
              </a:solidFill>
            </a:endParaRPr>
          </a:p>
          <a:p>
            <a:pPr indent="-304800" lvl="0" marL="457200" rtl="0" algn="l">
              <a:lnSpc>
                <a:spcPct val="115000"/>
              </a:lnSpc>
              <a:spcBef>
                <a:spcPts val="0"/>
              </a:spcBef>
              <a:spcAft>
                <a:spcPts val="0"/>
              </a:spcAft>
              <a:buClr>
                <a:srgbClr val="000000"/>
              </a:buClr>
              <a:buSzPts val="1200"/>
              <a:buChar char="-"/>
            </a:pPr>
            <a:r>
              <a:rPr b="1" lang="en">
                <a:solidFill>
                  <a:srgbClr val="000000"/>
                </a:solidFill>
              </a:rPr>
              <a:t>Question</a:t>
            </a:r>
            <a:r>
              <a:rPr lang="en">
                <a:solidFill>
                  <a:srgbClr val="000000"/>
                </a:solidFill>
              </a:rPr>
              <a:t>: What are the best cities for recent graduates to move to?</a:t>
            </a:r>
            <a:endParaRPr>
              <a:solidFill>
                <a:srgbClr val="000000"/>
              </a:solidFill>
            </a:endParaRPr>
          </a:p>
        </p:txBody>
      </p:sp>
      <p:sp>
        <p:nvSpPr>
          <p:cNvPr id="3857" name="Google Shape;3857;p86"/>
          <p:cNvSpPr txBox="1"/>
          <p:nvPr>
            <p:ph idx="1" type="subTitle"/>
          </p:nvPr>
        </p:nvSpPr>
        <p:spPr>
          <a:xfrm>
            <a:off x="169492" y="1040175"/>
            <a:ext cx="3076500" cy="50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a:t>
            </a:r>
            <a:endParaRPr/>
          </a:p>
        </p:txBody>
      </p:sp>
      <p:sp>
        <p:nvSpPr>
          <p:cNvPr id="3858" name="Google Shape;3858;p86"/>
          <p:cNvSpPr txBox="1"/>
          <p:nvPr>
            <p:ph idx="4" type="subTitle"/>
          </p:nvPr>
        </p:nvSpPr>
        <p:spPr>
          <a:xfrm>
            <a:off x="3364755" y="1463275"/>
            <a:ext cx="3076500" cy="1374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Char char="-"/>
            </a:pPr>
            <a:r>
              <a:rPr lang="en">
                <a:solidFill>
                  <a:srgbClr val="000000"/>
                </a:solidFill>
              </a:rPr>
              <a:t>There are a lot of factors that contribute to finding a city to live in.</a:t>
            </a:r>
            <a:endParaRPr>
              <a:solidFill>
                <a:srgbClr val="000000"/>
              </a:solidFill>
            </a:endParaRPr>
          </a:p>
          <a:p>
            <a:pPr indent="-304800" lvl="0" marL="457200" rtl="0" algn="l">
              <a:lnSpc>
                <a:spcPct val="115000"/>
              </a:lnSpc>
              <a:spcBef>
                <a:spcPts val="0"/>
              </a:spcBef>
              <a:spcAft>
                <a:spcPts val="0"/>
              </a:spcAft>
              <a:buClr>
                <a:srgbClr val="000000"/>
              </a:buClr>
              <a:buSzPts val="1200"/>
              <a:buChar char="-"/>
            </a:pPr>
            <a:r>
              <a:rPr lang="en">
                <a:solidFill>
                  <a:srgbClr val="000000"/>
                </a:solidFill>
              </a:rPr>
              <a:t>We w</a:t>
            </a:r>
            <a:r>
              <a:rPr lang="en">
                <a:solidFill>
                  <a:srgbClr val="000000"/>
                </a:solidFill>
              </a:rPr>
              <a:t>ant to streamline the process of comparing cities for users who may be curious or relying on this information to make an informed choice about their next place of residence.</a:t>
            </a:r>
            <a:endParaRPr>
              <a:solidFill>
                <a:srgbClr val="000000"/>
              </a:solidFill>
            </a:endParaRPr>
          </a:p>
        </p:txBody>
      </p:sp>
      <p:cxnSp>
        <p:nvCxnSpPr>
          <p:cNvPr id="3859" name="Google Shape;3859;p86"/>
          <p:cNvCxnSpPr/>
          <p:nvPr/>
        </p:nvCxnSpPr>
        <p:spPr>
          <a:xfrm>
            <a:off x="48075" y="349600"/>
            <a:ext cx="9150000" cy="0"/>
          </a:xfrm>
          <a:prstGeom prst="straightConnector1">
            <a:avLst/>
          </a:prstGeom>
          <a:noFill/>
          <a:ln cap="flat" cmpd="sng" w="9525">
            <a:solidFill>
              <a:schemeClr val="dk1"/>
            </a:solidFill>
            <a:prstDash val="solid"/>
            <a:round/>
            <a:headEnd len="med" w="med" type="none"/>
            <a:tailEnd len="med" w="med" type="none"/>
          </a:ln>
        </p:spPr>
      </p:cxnSp>
      <p:sp>
        <p:nvSpPr>
          <p:cNvPr id="3860" name="Google Shape;3860;p86"/>
          <p:cNvSpPr/>
          <p:nvPr/>
        </p:nvSpPr>
        <p:spPr>
          <a:xfrm rot="-5400000">
            <a:off x="26100" y="181575"/>
            <a:ext cx="259800" cy="31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61" name="Google Shape;3861;p86"/>
          <p:cNvSpPr txBox="1"/>
          <p:nvPr>
            <p:ph idx="2" type="subTitle"/>
          </p:nvPr>
        </p:nvSpPr>
        <p:spPr>
          <a:xfrm>
            <a:off x="3364772" y="1040175"/>
            <a:ext cx="3076500" cy="50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Why</a:t>
            </a:r>
            <a:endParaRPr/>
          </a:p>
        </p:txBody>
      </p:sp>
      <p:pic>
        <p:nvPicPr>
          <p:cNvPr id="3862" name="Google Shape;3862;p86"/>
          <p:cNvPicPr preferRelativeResize="0"/>
          <p:nvPr/>
        </p:nvPicPr>
        <p:blipFill>
          <a:blip r:embed="rId3">
            <a:alphaModFix/>
          </a:blip>
          <a:stretch>
            <a:fillRect/>
          </a:stretch>
        </p:blipFill>
        <p:spPr>
          <a:xfrm>
            <a:off x="5570325" y="3550775"/>
            <a:ext cx="3573674" cy="1592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6" name="Shape 3866"/>
        <p:cNvGrpSpPr/>
        <p:nvPr/>
      </p:nvGrpSpPr>
      <p:grpSpPr>
        <a:xfrm>
          <a:off x="0" y="0"/>
          <a:ext cx="0" cy="0"/>
          <a:chOff x="0" y="0"/>
          <a:chExt cx="0" cy="0"/>
        </a:xfrm>
      </p:grpSpPr>
      <p:sp>
        <p:nvSpPr>
          <p:cNvPr id="3867" name="Google Shape;3867;p87"/>
          <p:cNvSpPr txBox="1"/>
          <p:nvPr>
            <p:ph type="title"/>
          </p:nvPr>
        </p:nvSpPr>
        <p:spPr>
          <a:xfrm>
            <a:off x="0" y="421300"/>
            <a:ext cx="203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Data</a:t>
            </a:r>
            <a:endParaRPr/>
          </a:p>
        </p:txBody>
      </p:sp>
      <p:sp>
        <p:nvSpPr>
          <p:cNvPr id="3868" name="Google Shape;3868;p87"/>
          <p:cNvSpPr txBox="1"/>
          <p:nvPr>
            <p:ph idx="1" type="subTitle"/>
          </p:nvPr>
        </p:nvSpPr>
        <p:spPr>
          <a:xfrm>
            <a:off x="1644075" y="1099150"/>
            <a:ext cx="2981100" cy="50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Income</a:t>
            </a:r>
            <a:endParaRPr/>
          </a:p>
        </p:txBody>
      </p:sp>
      <p:sp>
        <p:nvSpPr>
          <p:cNvPr id="3869" name="Google Shape;3869;p87"/>
          <p:cNvSpPr txBox="1"/>
          <p:nvPr>
            <p:ph idx="6" type="subTitle"/>
          </p:nvPr>
        </p:nvSpPr>
        <p:spPr>
          <a:xfrm>
            <a:off x="1582100" y="1948438"/>
            <a:ext cx="1586400" cy="50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Walkability</a:t>
            </a:r>
            <a:endParaRPr/>
          </a:p>
        </p:txBody>
      </p:sp>
      <p:sp>
        <p:nvSpPr>
          <p:cNvPr id="3870" name="Google Shape;3870;p87"/>
          <p:cNvSpPr txBox="1"/>
          <p:nvPr>
            <p:ph idx="7" type="subTitle"/>
          </p:nvPr>
        </p:nvSpPr>
        <p:spPr>
          <a:xfrm>
            <a:off x="1644075" y="2848600"/>
            <a:ext cx="1318200" cy="50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Housing</a:t>
            </a:r>
            <a:endParaRPr/>
          </a:p>
        </p:txBody>
      </p:sp>
      <p:sp>
        <p:nvSpPr>
          <p:cNvPr id="3871" name="Google Shape;3871;p87"/>
          <p:cNvSpPr txBox="1"/>
          <p:nvPr>
            <p:ph idx="8" type="subTitle"/>
          </p:nvPr>
        </p:nvSpPr>
        <p:spPr>
          <a:xfrm>
            <a:off x="5263950" y="1107688"/>
            <a:ext cx="1450500" cy="50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Food Cost</a:t>
            </a:r>
            <a:endParaRPr/>
          </a:p>
        </p:txBody>
      </p:sp>
      <p:sp>
        <p:nvSpPr>
          <p:cNvPr id="3872" name="Google Shape;3872;p87"/>
          <p:cNvSpPr/>
          <p:nvPr/>
        </p:nvSpPr>
        <p:spPr>
          <a:xfrm>
            <a:off x="958100" y="1099150"/>
            <a:ext cx="541800" cy="582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7"/>
          <p:cNvSpPr/>
          <p:nvPr/>
        </p:nvSpPr>
        <p:spPr>
          <a:xfrm>
            <a:off x="958100" y="1927491"/>
            <a:ext cx="541800" cy="582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7"/>
          <p:cNvSpPr/>
          <p:nvPr/>
        </p:nvSpPr>
        <p:spPr>
          <a:xfrm>
            <a:off x="958100" y="2807947"/>
            <a:ext cx="541800" cy="582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7"/>
          <p:cNvSpPr/>
          <p:nvPr/>
        </p:nvSpPr>
        <p:spPr>
          <a:xfrm>
            <a:off x="4572000" y="1072272"/>
            <a:ext cx="541800" cy="582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6" name="Google Shape;3876;p87"/>
          <p:cNvGrpSpPr/>
          <p:nvPr/>
        </p:nvGrpSpPr>
        <p:grpSpPr>
          <a:xfrm>
            <a:off x="1078882" y="2072984"/>
            <a:ext cx="300451" cy="290597"/>
            <a:chOff x="4018525" y="3217325"/>
            <a:chExt cx="348875" cy="314125"/>
          </a:xfrm>
        </p:grpSpPr>
        <p:sp>
          <p:nvSpPr>
            <p:cNvPr id="3877" name="Google Shape;3877;p87"/>
            <p:cNvSpPr/>
            <p:nvPr/>
          </p:nvSpPr>
          <p:spPr>
            <a:xfrm>
              <a:off x="4078900" y="3307975"/>
              <a:ext cx="13725" cy="39525"/>
            </a:xfrm>
            <a:custGeom>
              <a:rect b="b" l="l" r="r" t="t"/>
              <a:pathLst>
                <a:path extrusionOk="0" h="1581" w="549">
                  <a:moveTo>
                    <a:pt x="274" y="0"/>
                  </a:moveTo>
                  <a:cubicBezTo>
                    <a:pt x="254" y="0"/>
                    <a:pt x="234" y="3"/>
                    <a:pt x="214" y="8"/>
                  </a:cubicBezTo>
                  <a:cubicBezTo>
                    <a:pt x="82" y="8"/>
                    <a:pt x="0" y="140"/>
                    <a:pt x="0" y="312"/>
                  </a:cubicBezTo>
                  <a:lnTo>
                    <a:pt x="0" y="1276"/>
                  </a:lnTo>
                  <a:cubicBezTo>
                    <a:pt x="0" y="1408"/>
                    <a:pt x="82" y="1530"/>
                    <a:pt x="214" y="1581"/>
                  </a:cubicBezTo>
                  <a:cubicBezTo>
                    <a:pt x="376" y="1581"/>
                    <a:pt x="548" y="1449"/>
                    <a:pt x="548" y="1276"/>
                  </a:cubicBezTo>
                  <a:lnTo>
                    <a:pt x="548" y="262"/>
                  </a:lnTo>
                  <a:cubicBezTo>
                    <a:pt x="548" y="119"/>
                    <a:pt x="416" y="0"/>
                    <a:pt x="274"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7"/>
            <p:cNvSpPr/>
            <p:nvPr/>
          </p:nvSpPr>
          <p:spPr>
            <a:xfrm>
              <a:off x="4108575" y="3307975"/>
              <a:ext cx="13725" cy="39525"/>
            </a:xfrm>
            <a:custGeom>
              <a:rect b="b" l="l" r="r" t="t"/>
              <a:pathLst>
                <a:path extrusionOk="0" h="1581" w="549">
                  <a:moveTo>
                    <a:pt x="313" y="0"/>
                  </a:moveTo>
                  <a:cubicBezTo>
                    <a:pt x="294" y="0"/>
                    <a:pt x="275" y="3"/>
                    <a:pt x="254" y="8"/>
                  </a:cubicBezTo>
                  <a:cubicBezTo>
                    <a:pt x="123" y="8"/>
                    <a:pt x="1" y="140"/>
                    <a:pt x="1" y="312"/>
                  </a:cubicBezTo>
                  <a:lnTo>
                    <a:pt x="1" y="1276"/>
                  </a:lnTo>
                  <a:cubicBezTo>
                    <a:pt x="1" y="1408"/>
                    <a:pt x="123" y="1530"/>
                    <a:pt x="254" y="1581"/>
                  </a:cubicBezTo>
                  <a:cubicBezTo>
                    <a:pt x="417" y="1581"/>
                    <a:pt x="549" y="1449"/>
                    <a:pt x="549" y="1276"/>
                  </a:cubicBezTo>
                  <a:lnTo>
                    <a:pt x="549" y="262"/>
                  </a:lnTo>
                  <a:cubicBezTo>
                    <a:pt x="549" y="119"/>
                    <a:pt x="448" y="0"/>
                    <a:pt x="313"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7"/>
            <p:cNvSpPr/>
            <p:nvPr/>
          </p:nvSpPr>
          <p:spPr>
            <a:xfrm>
              <a:off x="4093625" y="3399600"/>
              <a:ext cx="13725" cy="13375"/>
            </a:xfrm>
            <a:custGeom>
              <a:rect b="b" l="l" r="r" t="t"/>
              <a:pathLst>
                <a:path extrusionOk="0" h="535" w="549">
                  <a:moveTo>
                    <a:pt x="291" y="0"/>
                  </a:moveTo>
                  <a:cubicBezTo>
                    <a:pt x="218" y="0"/>
                    <a:pt x="139" y="20"/>
                    <a:pt x="91" y="67"/>
                  </a:cubicBezTo>
                  <a:cubicBezTo>
                    <a:pt x="0" y="108"/>
                    <a:pt x="0" y="240"/>
                    <a:pt x="0" y="362"/>
                  </a:cubicBezTo>
                  <a:cubicBezTo>
                    <a:pt x="41" y="453"/>
                    <a:pt x="173" y="534"/>
                    <a:pt x="294" y="534"/>
                  </a:cubicBezTo>
                  <a:cubicBezTo>
                    <a:pt x="426" y="534"/>
                    <a:pt x="507" y="453"/>
                    <a:pt x="548" y="321"/>
                  </a:cubicBezTo>
                  <a:cubicBezTo>
                    <a:pt x="548" y="199"/>
                    <a:pt x="507" y="67"/>
                    <a:pt x="426" y="27"/>
                  </a:cubicBezTo>
                  <a:cubicBezTo>
                    <a:pt x="393" y="10"/>
                    <a:pt x="343" y="0"/>
                    <a:pt x="291"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7"/>
            <p:cNvSpPr/>
            <p:nvPr/>
          </p:nvSpPr>
          <p:spPr>
            <a:xfrm>
              <a:off x="4018525" y="3217325"/>
              <a:ext cx="290775" cy="314125"/>
            </a:xfrm>
            <a:custGeom>
              <a:rect b="b" l="l" r="r" t="t"/>
              <a:pathLst>
                <a:path extrusionOk="0" h="12565" w="11631">
                  <a:moveTo>
                    <a:pt x="10321" y="3553"/>
                  </a:moveTo>
                  <a:cubicBezTo>
                    <a:pt x="10747" y="3593"/>
                    <a:pt x="11082" y="3979"/>
                    <a:pt x="11082" y="4395"/>
                  </a:cubicBezTo>
                  <a:cubicBezTo>
                    <a:pt x="11082" y="4821"/>
                    <a:pt x="10747" y="5207"/>
                    <a:pt x="10321" y="5247"/>
                  </a:cubicBezTo>
                  <a:lnTo>
                    <a:pt x="10321" y="3553"/>
                  </a:lnTo>
                  <a:close/>
                  <a:moveTo>
                    <a:pt x="1319" y="3340"/>
                  </a:moveTo>
                  <a:lnTo>
                    <a:pt x="1319" y="5461"/>
                  </a:lnTo>
                  <a:lnTo>
                    <a:pt x="558" y="5461"/>
                  </a:lnTo>
                  <a:lnTo>
                    <a:pt x="558" y="3340"/>
                  </a:lnTo>
                  <a:close/>
                  <a:moveTo>
                    <a:pt x="4699" y="2792"/>
                  </a:moveTo>
                  <a:lnTo>
                    <a:pt x="4699" y="6049"/>
                  </a:lnTo>
                  <a:lnTo>
                    <a:pt x="1867" y="6049"/>
                  </a:lnTo>
                  <a:lnTo>
                    <a:pt x="1867" y="2792"/>
                  </a:lnTo>
                  <a:close/>
                  <a:moveTo>
                    <a:pt x="8373" y="1097"/>
                  </a:moveTo>
                  <a:lnTo>
                    <a:pt x="8373" y="7693"/>
                  </a:lnTo>
                  <a:lnTo>
                    <a:pt x="5247" y="5664"/>
                  </a:lnTo>
                  <a:lnTo>
                    <a:pt x="5247" y="3177"/>
                  </a:lnTo>
                  <a:lnTo>
                    <a:pt x="8373" y="1097"/>
                  </a:lnTo>
                  <a:close/>
                  <a:moveTo>
                    <a:pt x="9773" y="549"/>
                  </a:moveTo>
                  <a:lnTo>
                    <a:pt x="9773" y="8292"/>
                  </a:lnTo>
                  <a:lnTo>
                    <a:pt x="8931" y="8292"/>
                  </a:lnTo>
                  <a:lnTo>
                    <a:pt x="8931" y="549"/>
                  </a:lnTo>
                  <a:close/>
                  <a:moveTo>
                    <a:pt x="5247" y="8373"/>
                  </a:moveTo>
                  <a:lnTo>
                    <a:pt x="5247" y="9053"/>
                  </a:lnTo>
                  <a:lnTo>
                    <a:pt x="4658" y="9053"/>
                  </a:lnTo>
                  <a:lnTo>
                    <a:pt x="4658" y="8373"/>
                  </a:lnTo>
                  <a:close/>
                  <a:moveTo>
                    <a:pt x="4151" y="6597"/>
                  </a:moveTo>
                  <a:lnTo>
                    <a:pt x="4151" y="10991"/>
                  </a:lnTo>
                  <a:cubicBezTo>
                    <a:pt x="4151" y="11418"/>
                    <a:pt x="3897" y="11753"/>
                    <a:pt x="3552" y="11925"/>
                  </a:cubicBezTo>
                  <a:lnTo>
                    <a:pt x="3552" y="8799"/>
                  </a:lnTo>
                  <a:cubicBezTo>
                    <a:pt x="3552" y="8667"/>
                    <a:pt x="3471" y="8546"/>
                    <a:pt x="3349" y="8505"/>
                  </a:cubicBezTo>
                  <a:cubicBezTo>
                    <a:pt x="3177" y="8505"/>
                    <a:pt x="3004" y="8627"/>
                    <a:pt x="3004" y="8799"/>
                  </a:cubicBezTo>
                  <a:lnTo>
                    <a:pt x="3004" y="12006"/>
                  </a:lnTo>
                  <a:lnTo>
                    <a:pt x="2415" y="12006"/>
                  </a:lnTo>
                  <a:lnTo>
                    <a:pt x="2415" y="6597"/>
                  </a:lnTo>
                  <a:close/>
                  <a:moveTo>
                    <a:pt x="8626" y="1"/>
                  </a:moveTo>
                  <a:cubicBezTo>
                    <a:pt x="8504" y="1"/>
                    <a:pt x="8373" y="133"/>
                    <a:pt x="8373" y="254"/>
                  </a:cubicBezTo>
                  <a:lnTo>
                    <a:pt x="8373" y="468"/>
                  </a:lnTo>
                  <a:lnTo>
                    <a:pt x="5247" y="2497"/>
                  </a:lnTo>
                  <a:cubicBezTo>
                    <a:pt x="5206" y="2365"/>
                    <a:pt x="5125" y="2244"/>
                    <a:pt x="4953" y="2244"/>
                  </a:cubicBezTo>
                  <a:lnTo>
                    <a:pt x="1614" y="2244"/>
                  </a:lnTo>
                  <a:cubicBezTo>
                    <a:pt x="1441" y="2244"/>
                    <a:pt x="1319" y="2365"/>
                    <a:pt x="1319" y="2538"/>
                  </a:cubicBezTo>
                  <a:lnTo>
                    <a:pt x="1319" y="2792"/>
                  </a:lnTo>
                  <a:lnTo>
                    <a:pt x="305" y="2792"/>
                  </a:lnTo>
                  <a:cubicBezTo>
                    <a:pt x="132" y="2792"/>
                    <a:pt x="0" y="2924"/>
                    <a:pt x="0" y="3086"/>
                  </a:cubicBezTo>
                  <a:lnTo>
                    <a:pt x="0" y="5755"/>
                  </a:lnTo>
                  <a:cubicBezTo>
                    <a:pt x="0" y="5877"/>
                    <a:pt x="132" y="6009"/>
                    <a:pt x="305" y="6009"/>
                  </a:cubicBezTo>
                  <a:lnTo>
                    <a:pt x="1319" y="6009"/>
                  </a:lnTo>
                  <a:lnTo>
                    <a:pt x="1319" y="6303"/>
                  </a:lnTo>
                  <a:cubicBezTo>
                    <a:pt x="1319" y="6475"/>
                    <a:pt x="1441" y="6597"/>
                    <a:pt x="1614" y="6597"/>
                  </a:cubicBezTo>
                  <a:lnTo>
                    <a:pt x="1867" y="6597"/>
                  </a:lnTo>
                  <a:lnTo>
                    <a:pt x="1867" y="12260"/>
                  </a:lnTo>
                  <a:cubicBezTo>
                    <a:pt x="1867" y="12433"/>
                    <a:pt x="1989" y="12564"/>
                    <a:pt x="2162" y="12564"/>
                  </a:cubicBezTo>
                  <a:lnTo>
                    <a:pt x="3136" y="12564"/>
                  </a:lnTo>
                  <a:cubicBezTo>
                    <a:pt x="3978" y="12564"/>
                    <a:pt x="4658" y="11844"/>
                    <a:pt x="4658" y="10991"/>
                  </a:cubicBezTo>
                  <a:lnTo>
                    <a:pt x="4658" y="9642"/>
                  </a:lnTo>
                  <a:lnTo>
                    <a:pt x="5501" y="9642"/>
                  </a:lnTo>
                  <a:cubicBezTo>
                    <a:pt x="5673" y="9642"/>
                    <a:pt x="5795" y="9520"/>
                    <a:pt x="5795" y="9347"/>
                  </a:cubicBezTo>
                  <a:lnTo>
                    <a:pt x="5795" y="8079"/>
                  </a:lnTo>
                  <a:cubicBezTo>
                    <a:pt x="5795" y="7947"/>
                    <a:pt x="5673" y="7825"/>
                    <a:pt x="5501" y="7825"/>
                  </a:cubicBezTo>
                  <a:lnTo>
                    <a:pt x="4658" y="7825"/>
                  </a:lnTo>
                  <a:lnTo>
                    <a:pt x="4658" y="6557"/>
                  </a:lnTo>
                  <a:lnTo>
                    <a:pt x="4953" y="6557"/>
                  </a:lnTo>
                  <a:cubicBezTo>
                    <a:pt x="5074" y="6557"/>
                    <a:pt x="5206" y="6425"/>
                    <a:pt x="5206" y="6303"/>
                  </a:cubicBezTo>
                  <a:lnTo>
                    <a:pt x="8373" y="8373"/>
                  </a:lnTo>
                  <a:lnTo>
                    <a:pt x="8373" y="8546"/>
                  </a:lnTo>
                  <a:cubicBezTo>
                    <a:pt x="8373" y="8708"/>
                    <a:pt x="8504" y="8799"/>
                    <a:pt x="8626" y="8799"/>
                  </a:cubicBezTo>
                  <a:lnTo>
                    <a:pt x="10067" y="8799"/>
                  </a:lnTo>
                  <a:cubicBezTo>
                    <a:pt x="10199" y="8799"/>
                    <a:pt x="10321" y="8708"/>
                    <a:pt x="10321" y="8546"/>
                  </a:cubicBezTo>
                  <a:lnTo>
                    <a:pt x="10321" y="5795"/>
                  </a:lnTo>
                  <a:cubicBezTo>
                    <a:pt x="11042" y="5714"/>
                    <a:pt x="11630" y="5116"/>
                    <a:pt x="11630" y="4354"/>
                  </a:cubicBezTo>
                  <a:cubicBezTo>
                    <a:pt x="11630" y="3634"/>
                    <a:pt x="11042" y="3045"/>
                    <a:pt x="10321" y="2964"/>
                  </a:cubicBezTo>
                  <a:lnTo>
                    <a:pt x="10321" y="254"/>
                  </a:lnTo>
                  <a:cubicBezTo>
                    <a:pt x="10321" y="133"/>
                    <a:pt x="10199" y="1"/>
                    <a:pt x="10067"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7"/>
            <p:cNvSpPr/>
            <p:nvPr/>
          </p:nvSpPr>
          <p:spPr>
            <a:xfrm>
              <a:off x="4333625" y="3273900"/>
              <a:ext cx="33775" cy="107350"/>
            </a:xfrm>
            <a:custGeom>
              <a:rect b="b" l="l" r="r" t="t"/>
              <a:pathLst>
                <a:path extrusionOk="0" h="4294" w="1351">
                  <a:moveTo>
                    <a:pt x="305" y="1"/>
                  </a:moveTo>
                  <a:cubicBezTo>
                    <a:pt x="236" y="1"/>
                    <a:pt x="173" y="21"/>
                    <a:pt x="132" y="62"/>
                  </a:cubicBezTo>
                  <a:cubicBezTo>
                    <a:pt x="0" y="194"/>
                    <a:pt x="0" y="356"/>
                    <a:pt x="132" y="447"/>
                  </a:cubicBezTo>
                  <a:cubicBezTo>
                    <a:pt x="548" y="914"/>
                    <a:pt x="802" y="1503"/>
                    <a:pt x="802" y="2132"/>
                  </a:cubicBezTo>
                  <a:cubicBezTo>
                    <a:pt x="802" y="2771"/>
                    <a:pt x="548" y="3360"/>
                    <a:pt x="132" y="3827"/>
                  </a:cubicBezTo>
                  <a:cubicBezTo>
                    <a:pt x="0" y="3908"/>
                    <a:pt x="0" y="4081"/>
                    <a:pt x="132" y="4212"/>
                  </a:cubicBezTo>
                  <a:cubicBezTo>
                    <a:pt x="173" y="4253"/>
                    <a:pt x="254" y="4294"/>
                    <a:pt x="295" y="4294"/>
                  </a:cubicBezTo>
                  <a:cubicBezTo>
                    <a:pt x="386" y="4294"/>
                    <a:pt x="467" y="4253"/>
                    <a:pt x="508" y="4212"/>
                  </a:cubicBezTo>
                  <a:cubicBezTo>
                    <a:pt x="1056" y="3654"/>
                    <a:pt x="1350" y="2944"/>
                    <a:pt x="1350" y="2132"/>
                  </a:cubicBezTo>
                  <a:cubicBezTo>
                    <a:pt x="1350" y="1330"/>
                    <a:pt x="1056" y="610"/>
                    <a:pt x="508" y="62"/>
                  </a:cubicBezTo>
                  <a:cubicBezTo>
                    <a:pt x="447" y="21"/>
                    <a:pt x="373" y="1"/>
                    <a:pt x="305"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7"/>
            <p:cNvSpPr/>
            <p:nvPr/>
          </p:nvSpPr>
          <p:spPr>
            <a:xfrm>
              <a:off x="4315600" y="3292175"/>
              <a:ext cx="25400" cy="70050"/>
            </a:xfrm>
            <a:custGeom>
              <a:rect b="b" l="l" r="r" t="t"/>
              <a:pathLst>
                <a:path extrusionOk="0" h="2802" w="1016">
                  <a:moveTo>
                    <a:pt x="295" y="1"/>
                  </a:moveTo>
                  <a:cubicBezTo>
                    <a:pt x="227" y="1"/>
                    <a:pt x="153" y="31"/>
                    <a:pt x="92" y="92"/>
                  </a:cubicBezTo>
                  <a:cubicBezTo>
                    <a:pt x="1" y="183"/>
                    <a:pt x="1" y="346"/>
                    <a:pt x="92" y="478"/>
                  </a:cubicBezTo>
                  <a:cubicBezTo>
                    <a:pt x="346" y="731"/>
                    <a:pt x="468" y="1066"/>
                    <a:pt x="468" y="1401"/>
                  </a:cubicBezTo>
                  <a:cubicBezTo>
                    <a:pt x="468" y="1746"/>
                    <a:pt x="346" y="2081"/>
                    <a:pt x="92" y="2335"/>
                  </a:cubicBezTo>
                  <a:cubicBezTo>
                    <a:pt x="1" y="2467"/>
                    <a:pt x="1" y="2629"/>
                    <a:pt x="92" y="2720"/>
                  </a:cubicBezTo>
                  <a:cubicBezTo>
                    <a:pt x="133" y="2801"/>
                    <a:pt x="214" y="2801"/>
                    <a:pt x="295" y="2801"/>
                  </a:cubicBezTo>
                  <a:cubicBezTo>
                    <a:pt x="346" y="2801"/>
                    <a:pt x="427" y="2801"/>
                    <a:pt x="468" y="2720"/>
                  </a:cubicBezTo>
                  <a:cubicBezTo>
                    <a:pt x="853" y="2375"/>
                    <a:pt x="1016" y="1908"/>
                    <a:pt x="1016" y="1401"/>
                  </a:cubicBezTo>
                  <a:cubicBezTo>
                    <a:pt x="1016" y="894"/>
                    <a:pt x="853" y="437"/>
                    <a:pt x="468" y="92"/>
                  </a:cubicBezTo>
                  <a:cubicBezTo>
                    <a:pt x="427" y="31"/>
                    <a:pt x="364" y="1"/>
                    <a:pt x="295"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3" name="Google Shape;3883;p87"/>
          <p:cNvGrpSpPr/>
          <p:nvPr/>
        </p:nvGrpSpPr>
        <p:grpSpPr>
          <a:xfrm>
            <a:off x="1078817" y="2937967"/>
            <a:ext cx="300451" cy="321796"/>
            <a:chOff x="1027000" y="1530175"/>
            <a:chExt cx="348875" cy="347850"/>
          </a:xfrm>
        </p:grpSpPr>
        <p:sp>
          <p:nvSpPr>
            <p:cNvPr id="3884" name="Google Shape;3884;p87"/>
            <p:cNvSpPr/>
            <p:nvPr/>
          </p:nvSpPr>
          <p:spPr>
            <a:xfrm>
              <a:off x="1360900" y="1801225"/>
              <a:ext cx="14975" cy="13375"/>
            </a:xfrm>
            <a:custGeom>
              <a:rect b="b" l="l" r="r" t="t"/>
              <a:pathLst>
                <a:path extrusionOk="0" h="535" w="599">
                  <a:moveTo>
                    <a:pt x="306" y="0"/>
                  </a:moveTo>
                  <a:cubicBezTo>
                    <a:pt x="244" y="0"/>
                    <a:pt x="180" y="20"/>
                    <a:pt x="132" y="68"/>
                  </a:cubicBezTo>
                  <a:cubicBezTo>
                    <a:pt x="51" y="149"/>
                    <a:pt x="0" y="281"/>
                    <a:pt x="51" y="362"/>
                  </a:cubicBezTo>
                  <a:cubicBezTo>
                    <a:pt x="91" y="494"/>
                    <a:pt x="213" y="534"/>
                    <a:pt x="304" y="534"/>
                  </a:cubicBezTo>
                  <a:cubicBezTo>
                    <a:pt x="426" y="534"/>
                    <a:pt x="558" y="453"/>
                    <a:pt x="599" y="321"/>
                  </a:cubicBezTo>
                  <a:cubicBezTo>
                    <a:pt x="599" y="199"/>
                    <a:pt x="558" y="68"/>
                    <a:pt x="426" y="27"/>
                  </a:cubicBezTo>
                  <a:cubicBezTo>
                    <a:pt x="393" y="10"/>
                    <a:pt x="350" y="0"/>
                    <a:pt x="306"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7"/>
            <p:cNvSpPr/>
            <p:nvPr/>
          </p:nvSpPr>
          <p:spPr>
            <a:xfrm>
              <a:off x="1027000" y="1703450"/>
              <a:ext cx="348875" cy="174575"/>
            </a:xfrm>
            <a:custGeom>
              <a:rect b="b" l="l" r="r" t="t"/>
              <a:pathLst>
                <a:path extrusionOk="0" h="6983" w="13955">
                  <a:moveTo>
                    <a:pt x="5288" y="559"/>
                  </a:moveTo>
                  <a:lnTo>
                    <a:pt x="4101" y="1655"/>
                  </a:lnTo>
                  <a:lnTo>
                    <a:pt x="975" y="1655"/>
                  </a:lnTo>
                  <a:lnTo>
                    <a:pt x="2152" y="559"/>
                  </a:lnTo>
                  <a:close/>
                  <a:moveTo>
                    <a:pt x="10697" y="559"/>
                  </a:moveTo>
                  <a:lnTo>
                    <a:pt x="9510" y="1655"/>
                  </a:lnTo>
                  <a:lnTo>
                    <a:pt x="8373" y="1655"/>
                  </a:lnTo>
                  <a:lnTo>
                    <a:pt x="7358" y="721"/>
                  </a:lnTo>
                  <a:lnTo>
                    <a:pt x="7571" y="559"/>
                  </a:lnTo>
                  <a:close/>
                  <a:moveTo>
                    <a:pt x="3969" y="2203"/>
                  </a:moveTo>
                  <a:lnTo>
                    <a:pt x="3969" y="6475"/>
                  </a:lnTo>
                  <a:lnTo>
                    <a:pt x="549" y="6475"/>
                  </a:lnTo>
                  <a:lnTo>
                    <a:pt x="549" y="2203"/>
                  </a:lnTo>
                  <a:close/>
                  <a:moveTo>
                    <a:pt x="6760" y="3979"/>
                  </a:moveTo>
                  <a:lnTo>
                    <a:pt x="6760" y="6475"/>
                  </a:lnTo>
                  <a:lnTo>
                    <a:pt x="5745" y="6475"/>
                  </a:lnTo>
                  <a:lnTo>
                    <a:pt x="5745" y="3979"/>
                  </a:lnTo>
                  <a:close/>
                  <a:moveTo>
                    <a:pt x="6425" y="559"/>
                  </a:moveTo>
                  <a:lnTo>
                    <a:pt x="8028" y="2030"/>
                  </a:lnTo>
                  <a:lnTo>
                    <a:pt x="8028" y="6475"/>
                  </a:lnTo>
                  <a:lnTo>
                    <a:pt x="7318" y="6475"/>
                  </a:lnTo>
                  <a:lnTo>
                    <a:pt x="7318" y="3725"/>
                  </a:lnTo>
                  <a:cubicBezTo>
                    <a:pt x="7318" y="3552"/>
                    <a:pt x="7186" y="3431"/>
                    <a:pt x="7013" y="3431"/>
                  </a:cubicBezTo>
                  <a:lnTo>
                    <a:pt x="5491" y="3431"/>
                  </a:lnTo>
                  <a:cubicBezTo>
                    <a:pt x="5329" y="3431"/>
                    <a:pt x="5197" y="3552"/>
                    <a:pt x="5197" y="3725"/>
                  </a:cubicBezTo>
                  <a:lnTo>
                    <a:pt x="5197" y="6475"/>
                  </a:lnTo>
                  <a:lnTo>
                    <a:pt x="4527" y="6475"/>
                  </a:lnTo>
                  <a:lnTo>
                    <a:pt x="4527" y="2030"/>
                  </a:lnTo>
                  <a:lnTo>
                    <a:pt x="6090" y="559"/>
                  </a:lnTo>
                  <a:close/>
                  <a:moveTo>
                    <a:pt x="9347" y="2203"/>
                  </a:moveTo>
                  <a:lnTo>
                    <a:pt x="9347" y="6475"/>
                  </a:lnTo>
                  <a:lnTo>
                    <a:pt x="8536" y="6475"/>
                  </a:lnTo>
                  <a:lnTo>
                    <a:pt x="8536" y="2203"/>
                  </a:lnTo>
                  <a:close/>
                  <a:moveTo>
                    <a:pt x="12138" y="3979"/>
                  </a:moveTo>
                  <a:lnTo>
                    <a:pt x="12138" y="6475"/>
                  </a:lnTo>
                  <a:lnTo>
                    <a:pt x="11164" y="6475"/>
                  </a:lnTo>
                  <a:lnTo>
                    <a:pt x="11164" y="3979"/>
                  </a:lnTo>
                  <a:close/>
                  <a:moveTo>
                    <a:pt x="2030" y="0"/>
                  </a:moveTo>
                  <a:cubicBezTo>
                    <a:pt x="1990" y="0"/>
                    <a:pt x="1898" y="51"/>
                    <a:pt x="1858" y="92"/>
                  </a:cubicBezTo>
                  <a:lnTo>
                    <a:pt x="82" y="1695"/>
                  </a:lnTo>
                  <a:lnTo>
                    <a:pt x="82" y="1736"/>
                  </a:lnTo>
                  <a:lnTo>
                    <a:pt x="41" y="1736"/>
                  </a:lnTo>
                  <a:lnTo>
                    <a:pt x="41" y="1776"/>
                  </a:lnTo>
                  <a:cubicBezTo>
                    <a:pt x="41" y="1776"/>
                    <a:pt x="1" y="1827"/>
                    <a:pt x="1" y="1868"/>
                  </a:cubicBezTo>
                  <a:lnTo>
                    <a:pt x="1" y="1908"/>
                  </a:lnTo>
                  <a:lnTo>
                    <a:pt x="1" y="6729"/>
                  </a:lnTo>
                  <a:cubicBezTo>
                    <a:pt x="1" y="6901"/>
                    <a:pt x="122" y="6982"/>
                    <a:pt x="295" y="6982"/>
                  </a:cubicBezTo>
                  <a:lnTo>
                    <a:pt x="13660" y="6982"/>
                  </a:lnTo>
                  <a:cubicBezTo>
                    <a:pt x="13660" y="6982"/>
                    <a:pt x="13955" y="6901"/>
                    <a:pt x="13955" y="6729"/>
                  </a:cubicBezTo>
                  <a:lnTo>
                    <a:pt x="13955" y="5420"/>
                  </a:lnTo>
                  <a:cubicBezTo>
                    <a:pt x="13955" y="5247"/>
                    <a:pt x="13823" y="5166"/>
                    <a:pt x="13660" y="5166"/>
                  </a:cubicBezTo>
                  <a:cubicBezTo>
                    <a:pt x="13529" y="5166"/>
                    <a:pt x="13407" y="5247"/>
                    <a:pt x="13407" y="5420"/>
                  </a:cubicBezTo>
                  <a:lnTo>
                    <a:pt x="13407" y="6475"/>
                  </a:lnTo>
                  <a:lnTo>
                    <a:pt x="12686" y="6475"/>
                  </a:lnTo>
                  <a:lnTo>
                    <a:pt x="12686" y="3725"/>
                  </a:lnTo>
                  <a:cubicBezTo>
                    <a:pt x="12686" y="3552"/>
                    <a:pt x="12554" y="3431"/>
                    <a:pt x="12433" y="3431"/>
                  </a:cubicBezTo>
                  <a:lnTo>
                    <a:pt x="10870" y="3431"/>
                  </a:lnTo>
                  <a:cubicBezTo>
                    <a:pt x="10738" y="3431"/>
                    <a:pt x="10616" y="3552"/>
                    <a:pt x="10616" y="3725"/>
                  </a:cubicBezTo>
                  <a:lnTo>
                    <a:pt x="10616" y="6475"/>
                  </a:lnTo>
                  <a:lnTo>
                    <a:pt x="9895" y="6475"/>
                  </a:lnTo>
                  <a:lnTo>
                    <a:pt x="9895" y="2030"/>
                  </a:lnTo>
                  <a:lnTo>
                    <a:pt x="11499" y="559"/>
                  </a:lnTo>
                  <a:lnTo>
                    <a:pt x="11793" y="559"/>
                  </a:lnTo>
                  <a:lnTo>
                    <a:pt x="13407" y="2030"/>
                  </a:lnTo>
                  <a:lnTo>
                    <a:pt x="13407" y="2964"/>
                  </a:lnTo>
                  <a:cubicBezTo>
                    <a:pt x="13407" y="2964"/>
                    <a:pt x="13529" y="3217"/>
                    <a:pt x="13660" y="3217"/>
                  </a:cubicBezTo>
                  <a:cubicBezTo>
                    <a:pt x="13823" y="3217"/>
                    <a:pt x="13955" y="3096"/>
                    <a:pt x="13955" y="2964"/>
                  </a:cubicBezTo>
                  <a:lnTo>
                    <a:pt x="13955" y="1908"/>
                  </a:lnTo>
                  <a:cubicBezTo>
                    <a:pt x="13955" y="1827"/>
                    <a:pt x="13914" y="1776"/>
                    <a:pt x="13863" y="1695"/>
                  </a:cubicBezTo>
                  <a:lnTo>
                    <a:pt x="12087" y="92"/>
                  </a:lnTo>
                  <a:cubicBezTo>
                    <a:pt x="12047" y="51"/>
                    <a:pt x="11966" y="0"/>
                    <a:pt x="11925" y="0"/>
                  </a:cubicBezTo>
                  <a:lnTo>
                    <a:pt x="7439" y="0"/>
                  </a:lnTo>
                  <a:cubicBezTo>
                    <a:pt x="7399" y="0"/>
                    <a:pt x="7318" y="51"/>
                    <a:pt x="7267" y="92"/>
                  </a:cubicBezTo>
                  <a:lnTo>
                    <a:pt x="6973" y="345"/>
                  </a:lnTo>
                  <a:lnTo>
                    <a:pt x="6678" y="92"/>
                  </a:lnTo>
                  <a:cubicBezTo>
                    <a:pt x="6638" y="51"/>
                    <a:pt x="6506" y="0"/>
                    <a:pt x="6506"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7"/>
            <p:cNvSpPr/>
            <p:nvPr/>
          </p:nvSpPr>
          <p:spPr>
            <a:xfrm>
              <a:off x="1060750" y="1788175"/>
              <a:ext cx="45425" cy="47475"/>
            </a:xfrm>
            <a:custGeom>
              <a:rect b="b" l="l" r="r" t="t"/>
              <a:pathLst>
                <a:path extrusionOk="0" h="1899" w="1817">
                  <a:moveTo>
                    <a:pt x="1269" y="549"/>
                  </a:moveTo>
                  <a:lnTo>
                    <a:pt x="1269" y="1351"/>
                  </a:lnTo>
                  <a:lnTo>
                    <a:pt x="548" y="1351"/>
                  </a:lnTo>
                  <a:lnTo>
                    <a:pt x="548" y="549"/>
                  </a:lnTo>
                  <a:close/>
                  <a:moveTo>
                    <a:pt x="254" y="1"/>
                  </a:moveTo>
                  <a:cubicBezTo>
                    <a:pt x="132" y="1"/>
                    <a:pt x="0" y="123"/>
                    <a:pt x="0" y="255"/>
                  </a:cubicBezTo>
                  <a:lnTo>
                    <a:pt x="0" y="1604"/>
                  </a:lnTo>
                  <a:cubicBezTo>
                    <a:pt x="0" y="1777"/>
                    <a:pt x="132" y="1899"/>
                    <a:pt x="254" y="1899"/>
                  </a:cubicBezTo>
                  <a:lnTo>
                    <a:pt x="1563" y="1899"/>
                  </a:lnTo>
                  <a:cubicBezTo>
                    <a:pt x="1695" y="1899"/>
                    <a:pt x="1817" y="1777"/>
                    <a:pt x="1817" y="1604"/>
                  </a:cubicBezTo>
                  <a:lnTo>
                    <a:pt x="1817" y="255"/>
                  </a:lnTo>
                  <a:cubicBezTo>
                    <a:pt x="1817" y="123"/>
                    <a:pt x="1695" y="1"/>
                    <a:pt x="1563"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7"/>
            <p:cNvSpPr/>
            <p:nvPr/>
          </p:nvSpPr>
          <p:spPr>
            <a:xfrm>
              <a:off x="1173900" y="1566200"/>
              <a:ext cx="55075" cy="54825"/>
            </a:xfrm>
            <a:custGeom>
              <a:rect b="b" l="l" r="r" t="t"/>
              <a:pathLst>
                <a:path extrusionOk="0" h="2193" w="2203">
                  <a:moveTo>
                    <a:pt x="1097" y="507"/>
                  </a:moveTo>
                  <a:cubicBezTo>
                    <a:pt x="1391" y="507"/>
                    <a:pt x="1645" y="761"/>
                    <a:pt x="1645" y="1096"/>
                  </a:cubicBezTo>
                  <a:cubicBezTo>
                    <a:pt x="1645" y="1390"/>
                    <a:pt x="1391" y="1644"/>
                    <a:pt x="1097" y="1644"/>
                  </a:cubicBezTo>
                  <a:cubicBezTo>
                    <a:pt x="802" y="1644"/>
                    <a:pt x="549" y="1390"/>
                    <a:pt x="549" y="1096"/>
                  </a:cubicBezTo>
                  <a:cubicBezTo>
                    <a:pt x="549" y="761"/>
                    <a:pt x="802" y="507"/>
                    <a:pt x="1097" y="507"/>
                  </a:cubicBezTo>
                  <a:close/>
                  <a:moveTo>
                    <a:pt x="1097" y="0"/>
                  </a:moveTo>
                  <a:cubicBezTo>
                    <a:pt x="508" y="0"/>
                    <a:pt x="1" y="467"/>
                    <a:pt x="1" y="1096"/>
                  </a:cubicBezTo>
                  <a:cubicBezTo>
                    <a:pt x="1" y="1685"/>
                    <a:pt x="508" y="2192"/>
                    <a:pt x="1097" y="2192"/>
                  </a:cubicBezTo>
                  <a:cubicBezTo>
                    <a:pt x="1695" y="2192"/>
                    <a:pt x="2203" y="1685"/>
                    <a:pt x="2203" y="1096"/>
                  </a:cubicBezTo>
                  <a:cubicBezTo>
                    <a:pt x="2203" y="467"/>
                    <a:pt x="1695" y="0"/>
                    <a:pt x="1097"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7"/>
            <p:cNvSpPr/>
            <p:nvPr/>
          </p:nvSpPr>
          <p:spPr>
            <a:xfrm>
              <a:off x="1138900" y="1530175"/>
              <a:ext cx="124850" cy="157575"/>
            </a:xfrm>
            <a:custGeom>
              <a:rect b="b" l="l" r="r" t="t"/>
              <a:pathLst>
                <a:path extrusionOk="0" h="6303" w="4994">
                  <a:moveTo>
                    <a:pt x="2497" y="548"/>
                  </a:moveTo>
                  <a:cubicBezTo>
                    <a:pt x="3603" y="548"/>
                    <a:pt x="4486" y="1441"/>
                    <a:pt x="4486" y="2537"/>
                  </a:cubicBezTo>
                  <a:cubicBezTo>
                    <a:pt x="4486" y="4141"/>
                    <a:pt x="2963" y="5328"/>
                    <a:pt x="2497" y="5714"/>
                  </a:cubicBezTo>
                  <a:cubicBezTo>
                    <a:pt x="2030" y="5328"/>
                    <a:pt x="558" y="4100"/>
                    <a:pt x="558" y="2537"/>
                  </a:cubicBezTo>
                  <a:cubicBezTo>
                    <a:pt x="558" y="1441"/>
                    <a:pt x="1401" y="548"/>
                    <a:pt x="2497" y="548"/>
                  </a:cubicBezTo>
                  <a:close/>
                  <a:moveTo>
                    <a:pt x="2497" y="0"/>
                  </a:moveTo>
                  <a:cubicBezTo>
                    <a:pt x="1106" y="0"/>
                    <a:pt x="0" y="1147"/>
                    <a:pt x="0" y="2537"/>
                  </a:cubicBezTo>
                  <a:cubicBezTo>
                    <a:pt x="0" y="4699"/>
                    <a:pt x="2243" y="6221"/>
                    <a:pt x="2375" y="6262"/>
                  </a:cubicBezTo>
                  <a:cubicBezTo>
                    <a:pt x="2415" y="6302"/>
                    <a:pt x="2456" y="6302"/>
                    <a:pt x="2497" y="6302"/>
                  </a:cubicBezTo>
                  <a:cubicBezTo>
                    <a:pt x="2537" y="6302"/>
                    <a:pt x="2588" y="6302"/>
                    <a:pt x="2669" y="6262"/>
                  </a:cubicBezTo>
                  <a:cubicBezTo>
                    <a:pt x="2669" y="6262"/>
                    <a:pt x="3258" y="5876"/>
                    <a:pt x="3806" y="5247"/>
                  </a:cubicBezTo>
                  <a:cubicBezTo>
                    <a:pt x="4618" y="4394"/>
                    <a:pt x="4993" y="3430"/>
                    <a:pt x="4993" y="2537"/>
                  </a:cubicBezTo>
                  <a:cubicBezTo>
                    <a:pt x="4993" y="1147"/>
                    <a:pt x="3897" y="0"/>
                    <a:pt x="2497"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87"/>
          <p:cNvGrpSpPr/>
          <p:nvPr/>
        </p:nvGrpSpPr>
        <p:grpSpPr>
          <a:xfrm>
            <a:off x="1076082" y="1238852"/>
            <a:ext cx="305920" cy="302091"/>
            <a:chOff x="1002650" y="3766100"/>
            <a:chExt cx="355225" cy="326550"/>
          </a:xfrm>
        </p:grpSpPr>
        <p:sp>
          <p:nvSpPr>
            <p:cNvPr id="3890" name="Google Shape;3890;p87"/>
            <p:cNvSpPr/>
            <p:nvPr/>
          </p:nvSpPr>
          <p:spPr>
            <a:xfrm>
              <a:off x="1288075" y="4033350"/>
              <a:ext cx="15750" cy="13900"/>
            </a:xfrm>
            <a:custGeom>
              <a:rect b="b" l="l" r="r" t="t"/>
              <a:pathLst>
                <a:path extrusionOk="0" h="556" w="630">
                  <a:moveTo>
                    <a:pt x="337" y="1"/>
                  </a:moveTo>
                  <a:cubicBezTo>
                    <a:pt x="271" y="1"/>
                    <a:pt x="198" y="24"/>
                    <a:pt x="122" y="48"/>
                  </a:cubicBezTo>
                  <a:cubicBezTo>
                    <a:pt x="41" y="129"/>
                    <a:pt x="0" y="261"/>
                    <a:pt x="41" y="383"/>
                  </a:cubicBezTo>
                  <a:cubicBezTo>
                    <a:pt x="82" y="474"/>
                    <a:pt x="214" y="555"/>
                    <a:pt x="335" y="555"/>
                  </a:cubicBezTo>
                  <a:cubicBezTo>
                    <a:pt x="467" y="555"/>
                    <a:pt x="548" y="474"/>
                    <a:pt x="589" y="342"/>
                  </a:cubicBezTo>
                  <a:cubicBezTo>
                    <a:pt x="630" y="220"/>
                    <a:pt x="548" y="88"/>
                    <a:pt x="467" y="48"/>
                  </a:cubicBezTo>
                  <a:cubicBezTo>
                    <a:pt x="429" y="13"/>
                    <a:pt x="385" y="1"/>
                    <a:pt x="337"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7"/>
            <p:cNvSpPr/>
            <p:nvPr/>
          </p:nvSpPr>
          <p:spPr>
            <a:xfrm>
              <a:off x="1002650" y="3766100"/>
              <a:ext cx="355225" cy="326550"/>
            </a:xfrm>
            <a:custGeom>
              <a:rect b="b" l="l" r="r" t="t"/>
              <a:pathLst>
                <a:path extrusionOk="0" h="13062" w="14209">
                  <a:moveTo>
                    <a:pt x="12260" y="2792"/>
                  </a:moveTo>
                  <a:cubicBezTo>
                    <a:pt x="12432" y="2792"/>
                    <a:pt x="12554" y="2954"/>
                    <a:pt x="12554" y="3126"/>
                  </a:cubicBezTo>
                  <a:lnTo>
                    <a:pt x="12554" y="3847"/>
                  </a:lnTo>
                  <a:lnTo>
                    <a:pt x="1644" y="3847"/>
                  </a:lnTo>
                  <a:lnTo>
                    <a:pt x="1644" y="3126"/>
                  </a:lnTo>
                  <a:cubicBezTo>
                    <a:pt x="1644" y="2954"/>
                    <a:pt x="1817" y="2792"/>
                    <a:pt x="1949" y="2792"/>
                  </a:cubicBezTo>
                  <a:close/>
                  <a:moveTo>
                    <a:pt x="4141" y="549"/>
                  </a:moveTo>
                  <a:cubicBezTo>
                    <a:pt x="4313" y="549"/>
                    <a:pt x="4486" y="630"/>
                    <a:pt x="4608" y="762"/>
                  </a:cubicBezTo>
                  <a:lnTo>
                    <a:pt x="4993" y="1310"/>
                  </a:lnTo>
                  <a:cubicBezTo>
                    <a:pt x="5034" y="1391"/>
                    <a:pt x="5115" y="1432"/>
                    <a:pt x="5196" y="1432"/>
                  </a:cubicBezTo>
                  <a:lnTo>
                    <a:pt x="12767" y="1432"/>
                  </a:lnTo>
                  <a:cubicBezTo>
                    <a:pt x="13234" y="1432"/>
                    <a:pt x="13660" y="1858"/>
                    <a:pt x="13660" y="2365"/>
                  </a:cubicBezTo>
                  <a:lnTo>
                    <a:pt x="13660" y="3928"/>
                  </a:lnTo>
                  <a:cubicBezTo>
                    <a:pt x="13528" y="3888"/>
                    <a:pt x="13366" y="3847"/>
                    <a:pt x="13193" y="3847"/>
                  </a:cubicBezTo>
                  <a:lnTo>
                    <a:pt x="13112" y="3847"/>
                  </a:lnTo>
                  <a:lnTo>
                    <a:pt x="13112" y="3126"/>
                  </a:lnTo>
                  <a:cubicBezTo>
                    <a:pt x="13112" y="2619"/>
                    <a:pt x="12727" y="2233"/>
                    <a:pt x="12260" y="2233"/>
                  </a:cubicBezTo>
                  <a:lnTo>
                    <a:pt x="1949" y="2233"/>
                  </a:lnTo>
                  <a:cubicBezTo>
                    <a:pt x="1482" y="2233"/>
                    <a:pt x="1096" y="2619"/>
                    <a:pt x="1096" y="3126"/>
                  </a:cubicBezTo>
                  <a:lnTo>
                    <a:pt x="1096" y="3847"/>
                  </a:lnTo>
                  <a:lnTo>
                    <a:pt x="1015" y="3847"/>
                  </a:lnTo>
                  <a:cubicBezTo>
                    <a:pt x="843" y="3847"/>
                    <a:pt x="680" y="3888"/>
                    <a:pt x="548" y="3928"/>
                  </a:cubicBezTo>
                  <a:lnTo>
                    <a:pt x="548" y="1432"/>
                  </a:lnTo>
                  <a:cubicBezTo>
                    <a:pt x="548" y="924"/>
                    <a:pt x="975" y="549"/>
                    <a:pt x="1441" y="549"/>
                  </a:cubicBezTo>
                  <a:close/>
                  <a:moveTo>
                    <a:pt x="13193" y="4395"/>
                  </a:moveTo>
                  <a:cubicBezTo>
                    <a:pt x="13447" y="4395"/>
                    <a:pt x="13660" y="4608"/>
                    <a:pt x="13660" y="4862"/>
                  </a:cubicBezTo>
                  <a:lnTo>
                    <a:pt x="13660" y="11874"/>
                  </a:lnTo>
                  <a:cubicBezTo>
                    <a:pt x="13660" y="12219"/>
                    <a:pt x="13366" y="12514"/>
                    <a:pt x="13021" y="12514"/>
                  </a:cubicBezTo>
                  <a:lnTo>
                    <a:pt x="1188" y="12514"/>
                  </a:lnTo>
                  <a:cubicBezTo>
                    <a:pt x="843" y="12514"/>
                    <a:pt x="548" y="12219"/>
                    <a:pt x="548" y="11874"/>
                  </a:cubicBezTo>
                  <a:lnTo>
                    <a:pt x="548" y="4862"/>
                  </a:lnTo>
                  <a:cubicBezTo>
                    <a:pt x="548" y="4608"/>
                    <a:pt x="762" y="4395"/>
                    <a:pt x="1015" y="4395"/>
                  </a:cubicBezTo>
                  <a:close/>
                  <a:moveTo>
                    <a:pt x="1441" y="1"/>
                  </a:moveTo>
                  <a:cubicBezTo>
                    <a:pt x="630" y="1"/>
                    <a:pt x="0" y="630"/>
                    <a:pt x="0" y="1432"/>
                  </a:cubicBezTo>
                  <a:lnTo>
                    <a:pt x="0" y="11874"/>
                  </a:lnTo>
                  <a:cubicBezTo>
                    <a:pt x="0" y="12514"/>
                    <a:pt x="508" y="13062"/>
                    <a:pt x="1188" y="13062"/>
                  </a:cubicBezTo>
                  <a:lnTo>
                    <a:pt x="13021" y="13062"/>
                  </a:lnTo>
                  <a:cubicBezTo>
                    <a:pt x="13701" y="13062"/>
                    <a:pt x="14208" y="12514"/>
                    <a:pt x="14208" y="11874"/>
                  </a:cubicBezTo>
                  <a:lnTo>
                    <a:pt x="14208" y="2365"/>
                  </a:lnTo>
                  <a:cubicBezTo>
                    <a:pt x="14208" y="1564"/>
                    <a:pt x="13569" y="884"/>
                    <a:pt x="12767" y="884"/>
                  </a:cubicBezTo>
                  <a:lnTo>
                    <a:pt x="5410" y="884"/>
                  </a:lnTo>
                  <a:lnTo>
                    <a:pt x="5115" y="457"/>
                  </a:lnTo>
                  <a:cubicBezTo>
                    <a:pt x="4902" y="163"/>
                    <a:pt x="4567" y="1"/>
                    <a:pt x="4232"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7"/>
            <p:cNvSpPr/>
            <p:nvPr/>
          </p:nvSpPr>
          <p:spPr>
            <a:xfrm>
              <a:off x="1042725" y="3894475"/>
              <a:ext cx="229400" cy="152775"/>
            </a:xfrm>
            <a:custGeom>
              <a:rect b="b" l="l" r="r" t="t"/>
              <a:pathLst>
                <a:path extrusionOk="0" h="6111" w="9176">
                  <a:moveTo>
                    <a:pt x="5501" y="701"/>
                  </a:moveTo>
                  <a:lnTo>
                    <a:pt x="7531" y="2680"/>
                  </a:lnTo>
                  <a:lnTo>
                    <a:pt x="3472" y="2680"/>
                  </a:lnTo>
                  <a:lnTo>
                    <a:pt x="5501" y="701"/>
                  </a:lnTo>
                  <a:close/>
                  <a:moveTo>
                    <a:pt x="5928" y="4628"/>
                  </a:moveTo>
                  <a:lnTo>
                    <a:pt x="5928" y="5562"/>
                  </a:lnTo>
                  <a:lnTo>
                    <a:pt x="5075" y="5562"/>
                  </a:lnTo>
                  <a:lnTo>
                    <a:pt x="5075" y="4628"/>
                  </a:lnTo>
                  <a:close/>
                  <a:moveTo>
                    <a:pt x="7358" y="3238"/>
                  </a:moveTo>
                  <a:lnTo>
                    <a:pt x="7358" y="5562"/>
                  </a:lnTo>
                  <a:lnTo>
                    <a:pt x="6476" y="5562"/>
                  </a:lnTo>
                  <a:lnTo>
                    <a:pt x="6476" y="4375"/>
                  </a:lnTo>
                  <a:cubicBezTo>
                    <a:pt x="6476" y="4202"/>
                    <a:pt x="6344" y="4080"/>
                    <a:pt x="6181" y="4080"/>
                  </a:cubicBezTo>
                  <a:lnTo>
                    <a:pt x="4821" y="4080"/>
                  </a:lnTo>
                  <a:cubicBezTo>
                    <a:pt x="4659" y="4080"/>
                    <a:pt x="4527" y="4202"/>
                    <a:pt x="4527" y="4375"/>
                  </a:cubicBezTo>
                  <a:lnTo>
                    <a:pt x="4527" y="5562"/>
                  </a:lnTo>
                  <a:lnTo>
                    <a:pt x="3644" y="5562"/>
                  </a:lnTo>
                  <a:lnTo>
                    <a:pt x="3644" y="3238"/>
                  </a:lnTo>
                  <a:close/>
                  <a:moveTo>
                    <a:pt x="5501" y="1"/>
                  </a:moveTo>
                  <a:cubicBezTo>
                    <a:pt x="5428" y="1"/>
                    <a:pt x="5354" y="21"/>
                    <a:pt x="5288" y="62"/>
                  </a:cubicBezTo>
                  <a:lnTo>
                    <a:pt x="2579" y="2771"/>
                  </a:lnTo>
                  <a:cubicBezTo>
                    <a:pt x="2457" y="2853"/>
                    <a:pt x="2457" y="3025"/>
                    <a:pt x="2538" y="3147"/>
                  </a:cubicBezTo>
                  <a:cubicBezTo>
                    <a:pt x="2629" y="3187"/>
                    <a:pt x="2710" y="3238"/>
                    <a:pt x="2792" y="3238"/>
                  </a:cubicBezTo>
                  <a:lnTo>
                    <a:pt x="3086" y="3238"/>
                  </a:lnTo>
                  <a:lnTo>
                    <a:pt x="3086" y="5562"/>
                  </a:lnTo>
                  <a:lnTo>
                    <a:pt x="346" y="5562"/>
                  </a:lnTo>
                  <a:cubicBezTo>
                    <a:pt x="173" y="5562"/>
                    <a:pt x="41" y="5643"/>
                    <a:pt x="41" y="5816"/>
                  </a:cubicBezTo>
                  <a:cubicBezTo>
                    <a:pt x="1" y="5978"/>
                    <a:pt x="133" y="6110"/>
                    <a:pt x="295" y="6110"/>
                  </a:cubicBezTo>
                  <a:lnTo>
                    <a:pt x="8881" y="6110"/>
                  </a:lnTo>
                  <a:cubicBezTo>
                    <a:pt x="9013" y="6110"/>
                    <a:pt x="9134" y="6029"/>
                    <a:pt x="9134" y="5897"/>
                  </a:cubicBezTo>
                  <a:cubicBezTo>
                    <a:pt x="9175" y="5684"/>
                    <a:pt x="9053" y="5562"/>
                    <a:pt x="8881" y="5562"/>
                  </a:cubicBezTo>
                  <a:lnTo>
                    <a:pt x="7907" y="5562"/>
                  </a:lnTo>
                  <a:lnTo>
                    <a:pt x="7907" y="3238"/>
                  </a:lnTo>
                  <a:lnTo>
                    <a:pt x="8211" y="3238"/>
                  </a:lnTo>
                  <a:cubicBezTo>
                    <a:pt x="8292" y="3238"/>
                    <a:pt x="8373" y="3187"/>
                    <a:pt x="8465" y="3147"/>
                  </a:cubicBezTo>
                  <a:cubicBezTo>
                    <a:pt x="8546" y="3025"/>
                    <a:pt x="8546" y="2853"/>
                    <a:pt x="8414" y="2771"/>
                  </a:cubicBezTo>
                  <a:lnTo>
                    <a:pt x="5714" y="62"/>
                  </a:lnTo>
                  <a:cubicBezTo>
                    <a:pt x="5648" y="21"/>
                    <a:pt x="5575" y="1"/>
                    <a:pt x="5501"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87"/>
          <p:cNvGrpSpPr/>
          <p:nvPr/>
        </p:nvGrpSpPr>
        <p:grpSpPr>
          <a:xfrm>
            <a:off x="4690064" y="1211392"/>
            <a:ext cx="305920" cy="303271"/>
            <a:chOff x="4737525" y="3764825"/>
            <a:chExt cx="355225" cy="327825"/>
          </a:xfrm>
        </p:grpSpPr>
        <p:sp>
          <p:nvSpPr>
            <p:cNvPr id="3894" name="Google Shape;3894;p87"/>
            <p:cNvSpPr/>
            <p:nvPr/>
          </p:nvSpPr>
          <p:spPr>
            <a:xfrm>
              <a:off x="4803000" y="3947600"/>
              <a:ext cx="14725" cy="13875"/>
            </a:xfrm>
            <a:custGeom>
              <a:rect b="b" l="l" r="r" t="t"/>
              <a:pathLst>
                <a:path extrusionOk="0" h="555" w="589">
                  <a:moveTo>
                    <a:pt x="307" y="1"/>
                  </a:moveTo>
                  <a:cubicBezTo>
                    <a:pt x="239" y="1"/>
                    <a:pt x="179" y="24"/>
                    <a:pt x="132" y="48"/>
                  </a:cubicBezTo>
                  <a:cubicBezTo>
                    <a:pt x="41" y="139"/>
                    <a:pt x="0" y="261"/>
                    <a:pt x="41" y="393"/>
                  </a:cubicBezTo>
                  <a:cubicBezTo>
                    <a:pt x="81" y="474"/>
                    <a:pt x="213" y="555"/>
                    <a:pt x="335" y="555"/>
                  </a:cubicBezTo>
                  <a:cubicBezTo>
                    <a:pt x="467" y="555"/>
                    <a:pt x="548" y="474"/>
                    <a:pt x="589" y="301"/>
                  </a:cubicBezTo>
                  <a:cubicBezTo>
                    <a:pt x="589" y="220"/>
                    <a:pt x="548" y="98"/>
                    <a:pt x="467" y="48"/>
                  </a:cubicBezTo>
                  <a:cubicBezTo>
                    <a:pt x="411" y="13"/>
                    <a:pt x="357" y="1"/>
                    <a:pt x="307"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7"/>
            <p:cNvSpPr/>
            <p:nvPr/>
          </p:nvSpPr>
          <p:spPr>
            <a:xfrm>
              <a:off x="5035650" y="3854625"/>
              <a:ext cx="13725" cy="125900"/>
            </a:xfrm>
            <a:custGeom>
              <a:rect b="b" l="l" r="r" t="t"/>
              <a:pathLst>
                <a:path extrusionOk="0" h="5036" w="549">
                  <a:moveTo>
                    <a:pt x="285" y="1"/>
                  </a:moveTo>
                  <a:cubicBezTo>
                    <a:pt x="261" y="1"/>
                    <a:pt x="237" y="4"/>
                    <a:pt x="213" y="12"/>
                  </a:cubicBezTo>
                  <a:cubicBezTo>
                    <a:pt x="81" y="12"/>
                    <a:pt x="0" y="133"/>
                    <a:pt x="0" y="306"/>
                  </a:cubicBezTo>
                  <a:lnTo>
                    <a:pt x="0" y="4741"/>
                  </a:lnTo>
                  <a:cubicBezTo>
                    <a:pt x="0" y="4873"/>
                    <a:pt x="81" y="4995"/>
                    <a:pt x="213" y="5035"/>
                  </a:cubicBezTo>
                  <a:cubicBezTo>
                    <a:pt x="376" y="5035"/>
                    <a:pt x="548" y="4913"/>
                    <a:pt x="548" y="4741"/>
                  </a:cubicBezTo>
                  <a:lnTo>
                    <a:pt x="548" y="265"/>
                  </a:lnTo>
                  <a:cubicBezTo>
                    <a:pt x="548" y="118"/>
                    <a:pt x="423" y="1"/>
                    <a:pt x="285"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7"/>
            <p:cNvSpPr/>
            <p:nvPr/>
          </p:nvSpPr>
          <p:spPr>
            <a:xfrm>
              <a:off x="4870725" y="4002825"/>
              <a:ext cx="149975" cy="13725"/>
            </a:xfrm>
            <a:custGeom>
              <a:rect b="b" l="l" r="r" t="t"/>
              <a:pathLst>
                <a:path extrusionOk="0" h="549" w="5999">
                  <a:moveTo>
                    <a:pt x="295" y="0"/>
                  </a:moveTo>
                  <a:cubicBezTo>
                    <a:pt x="123" y="0"/>
                    <a:pt x="1" y="122"/>
                    <a:pt x="41" y="294"/>
                  </a:cubicBezTo>
                  <a:cubicBezTo>
                    <a:pt x="41" y="467"/>
                    <a:pt x="163" y="548"/>
                    <a:pt x="336" y="548"/>
                  </a:cubicBezTo>
                  <a:lnTo>
                    <a:pt x="5704" y="548"/>
                  </a:lnTo>
                  <a:cubicBezTo>
                    <a:pt x="5877" y="548"/>
                    <a:pt x="5998" y="426"/>
                    <a:pt x="5998" y="213"/>
                  </a:cubicBezTo>
                  <a:cubicBezTo>
                    <a:pt x="5958" y="81"/>
                    <a:pt x="5836" y="0"/>
                    <a:pt x="5704"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7"/>
            <p:cNvSpPr/>
            <p:nvPr/>
          </p:nvSpPr>
          <p:spPr>
            <a:xfrm>
              <a:off x="4737525" y="3764825"/>
              <a:ext cx="355225" cy="327825"/>
            </a:xfrm>
            <a:custGeom>
              <a:rect b="b" l="l" r="r" t="t"/>
              <a:pathLst>
                <a:path extrusionOk="0" h="13113" w="14209">
                  <a:moveTo>
                    <a:pt x="10778" y="11722"/>
                  </a:moveTo>
                  <a:lnTo>
                    <a:pt x="10778" y="12565"/>
                  </a:lnTo>
                  <a:lnTo>
                    <a:pt x="5917" y="12565"/>
                  </a:lnTo>
                  <a:lnTo>
                    <a:pt x="5917" y="11722"/>
                  </a:lnTo>
                  <a:lnTo>
                    <a:pt x="6465" y="11722"/>
                  </a:lnTo>
                  <a:lnTo>
                    <a:pt x="6465" y="11763"/>
                  </a:lnTo>
                  <a:cubicBezTo>
                    <a:pt x="6465" y="11885"/>
                    <a:pt x="6557" y="12017"/>
                    <a:pt x="6719" y="12057"/>
                  </a:cubicBezTo>
                  <a:cubicBezTo>
                    <a:pt x="6892" y="12057"/>
                    <a:pt x="7013" y="11925"/>
                    <a:pt x="7013" y="11763"/>
                  </a:cubicBezTo>
                  <a:lnTo>
                    <a:pt x="7013" y="11722"/>
                  </a:lnTo>
                  <a:lnTo>
                    <a:pt x="7572" y="11722"/>
                  </a:lnTo>
                  <a:lnTo>
                    <a:pt x="7572" y="11763"/>
                  </a:lnTo>
                  <a:cubicBezTo>
                    <a:pt x="7572" y="11885"/>
                    <a:pt x="7693" y="12017"/>
                    <a:pt x="7825" y="12057"/>
                  </a:cubicBezTo>
                  <a:cubicBezTo>
                    <a:pt x="7988" y="12057"/>
                    <a:pt x="8160" y="11925"/>
                    <a:pt x="8160" y="11763"/>
                  </a:cubicBezTo>
                  <a:lnTo>
                    <a:pt x="8160" y="11722"/>
                  </a:lnTo>
                  <a:lnTo>
                    <a:pt x="8708" y="11722"/>
                  </a:lnTo>
                  <a:lnTo>
                    <a:pt x="8708" y="11763"/>
                  </a:lnTo>
                  <a:cubicBezTo>
                    <a:pt x="8708" y="11885"/>
                    <a:pt x="8840" y="12017"/>
                    <a:pt x="8962" y="12057"/>
                  </a:cubicBezTo>
                  <a:cubicBezTo>
                    <a:pt x="9134" y="12057"/>
                    <a:pt x="9256" y="11925"/>
                    <a:pt x="9256" y="11763"/>
                  </a:cubicBezTo>
                  <a:lnTo>
                    <a:pt x="9256" y="11722"/>
                  </a:lnTo>
                  <a:lnTo>
                    <a:pt x="9855" y="11722"/>
                  </a:lnTo>
                  <a:lnTo>
                    <a:pt x="9855" y="11763"/>
                  </a:lnTo>
                  <a:cubicBezTo>
                    <a:pt x="9855" y="11885"/>
                    <a:pt x="9936" y="12017"/>
                    <a:pt x="10058" y="12057"/>
                  </a:cubicBezTo>
                  <a:cubicBezTo>
                    <a:pt x="10230" y="12057"/>
                    <a:pt x="10403" y="11925"/>
                    <a:pt x="10403" y="11763"/>
                  </a:cubicBezTo>
                  <a:lnTo>
                    <a:pt x="10403" y="11722"/>
                  </a:lnTo>
                  <a:close/>
                  <a:moveTo>
                    <a:pt x="1604" y="559"/>
                  </a:moveTo>
                  <a:cubicBezTo>
                    <a:pt x="2193" y="559"/>
                    <a:pt x="2660" y="1016"/>
                    <a:pt x="2660" y="1615"/>
                  </a:cubicBezTo>
                  <a:lnTo>
                    <a:pt x="2660" y="6344"/>
                  </a:lnTo>
                  <a:cubicBezTo>
                    <a:pt x="2660" y="6476"/>
                    <a:pt x="2751" y="6597"/>
                    <a:pt x="2913" y="6597"/>
                  </a:cubicBezTo>
                  <a:cubicBezTo>
                    <a:pt x="2939" y="6605"/>
                    <a:pt x="2963" y="6608"/>
                    <a:pt x="2986" y="6608"/>
                  </a:cubicBezTo>
                  <a:cubicBezTo>
                    <a:pt x="3119" y="6608"/>
                    <a:pt x="3208" y="6491"/>
                    <a:pt x="3208" y="6344"/>
                  </a:cubicBezTo>
                  <a:lnTo>
                    <a:pt x="3208" y="1868"/>
                  </a:lnTo>
                  <a:lnTo>
                    <a:pt x="13661" y="1868"/>
                  </a:lnTo>
                  <a:lnTo>
                    <a:pt x="13661" y="12565"/>
                  </a:lnTo>
                  <a:lnTo>
                    <a:pt x="11326" y="12565"/>
                  </a:lnTo>
                  <a:lnTo>
                    <a:pt x="11326" y="11418"/>
                  </a:lnTo>
                  <a:cubicBezTo>
                    <a:pt x="11326" y="11296"/>
                    <a:pt x="11205" y="11164"/>
                    <a:pt x="11032" y="11164"/>
                  </a:cubicBezTo>
                  <a:lnTo>
                    <a:pt x="5623" y="11164"/>
                  </a:lnTo>
                  <a:cubicBezTo>
                    <a:pt x="5491" y="11164"/>
                    <a:pt x="5369" y="11296"/>
                    <a:pt x="5369" y="11418"/>
                  </a:cubicBezTo>
                  <a:lnTo>
                    <a:pt x="5369" y="12565"/>
                  </a:lnTo>
                  <a:lnTo>
                    <a:pt x="1645" y="12565"/>
                  </a:lnTo>
                  <a:cubicBezTo>
                    <a:pt x="1056" y="12565"/>
                    <a:pt x="589" y="12098"/>
                    <a:pt x="549" y="11550"/>
                  </a:cubicBezTo>
                  <a:cubicBezTo>
                    <a:pt x="589" y="11002"/>
                    <a:pt x="1056" y="10576"/>
                    <a:pt x="1604" y="10576"/>
                  </a:cubicBezTo>
                  <a:cubicBezTo>
                    <a:pt x="2193" y="10576"/>
                    <a:pt x="2660" y="11042"/>
                    <a:pt x="2660" y="11590"/>
                  </a:cubicBezTo>
                  <a:cubicBezTo>
                    <a:pt x="2660" y="11763"/>
                    <a:pt x="2792" y="11885"/>
                    <a:pt x="2913" y="11885"/>
                  </a:cubicBezTo>
                  <a:cubicBezTo>
                    <a:pt x="3086" y="11885"/>
                    <a:pt x="3208" y="11763"/>
                    <a:pt x="3208" y="11631"/>
                  </a:cubicBezTo>
                  <a:lnTo>
                    <a:pt x="3208" y="8840"/>
                  </a:lnTo>
                  <a:cubicBezTo>
                    <a:pt x="3208" y="8718"/>
                    <a:pt x="3127" y="8587"/>
                    <a:pt x="3005" y="8587"/>
                  </a:cubicBezTo>
                  <a:cubicBezTo>
                    <a:pt x="2983" y="8581"/>
                    <a:pt x="2962" y="8579"/>
                    <a:pt x="2941" y="8579"/>
                  </a:cubicBezTo>
                  <a:cubicBezTo>
                    <a:pt x="2792" y="8579"/>
                    <a:pt x="2660" y="8698"/>
                    <a:pt x="2660" y="8840"/>
                  </a:cubicBezTo>
                  <a:lnTo>
                    <a:pt x="2660" y="10403"/>
                  </a:lnTo>
                  <a:cubicBezTo>
                    <a:pt x="2365" y="10149"/>
                    <a:pt x="2030" y="10028"/>
                    <a:pt x="1604" y="10028"/>
                  </a:cubicBezTo>
                  <a:cubicBezTo>
                    <a:pt x="1229" y="10028"/>
                    <a:pt x="843" y="10149"/>
                    <a:pt x="549" y="10403"/>
                  </a:cubicBezTo>
                  <a:lnTo>
                    <a:pt x="549" y="1615"/>
                  </a:lnTo>
                  <a:cubicBezTo>
                    <a:pt x="549" y="1016"/>
                    <a:pt x="1016" y="559"/>
                    <a:pt x="1604" y="559"/>
                  </a:cubicBezTo>
                  <a:close/>
                  <a:moveTo>
                    <a:pt x="1604" y="1"/>
                  </a:moveTo>
                  <a:cubicBezTo>
                    <a:pt x="721" y="1"/>
                    <a:pt x="1" y="722"/>
                    <a:pt x="1" y="1615"/>
                  </a:cubicBezTo>
                  <a:lnTo>
                    <a:pt x="1" y="11631"/>
                  </a:lnTo>
                  <a:lnTo>
                    <a:pt x="1" y="11672"/>
                  </a:lnTo>
                  <a:cubicBezTo>
                    <a:pt x="123" y="12483"/>
                    <a:pt x="803" y="13113"/>
                    <a:pt x="1645" y="13113"/>
                  </a:cubicBezTo>
                  <a:lnTo>
                    <a:pt x="13955" y="13113"/>
                  </a:lnTo>
                  <a:cubicBezTo>
                    <a:pt x="14077" y="13113"/>
                    <a:pt x="14209" y="12991"/>
                    <a:pt x="14209" y="12859"/>
                  </a:cubicBezTo>
                  <a:lnTo>
                    <a:pt x="14209" y="1615"/>
                  </a:lnTo>
                  <a:cubicBezTo>
                    <a:pt x="14209" y="1442"/>
                    <a:pt x="14077" y="1320"/>
                    <a:pt x="13955" y="1320"/>
                  </a:cubicBezTo>
                  <a:lnTo>
                    <a:pt x="3208" y="1320"/>
                  </a:lnTo>
                  <a:cubicBezTo>
                    <a:pt x="3045" y="600"/>
                    <a:pt x="2406" y="1"/>
                    <a:pt x="1604"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7"/>
            <p:cNvSpPr/>
            <p:nvPr/>
          </p:nvSpPr>
          <p:spPr>
            <a:xfrm>
              <a:off x="4870725" y="3825725"/>
              <a:ext cx="149975" cy="157075"/>
            </a:xfrm>
            <a:custGeom>
              <a:rect b="b" l="l" r="r" t="t"/>
              <a:pathLst>
                <a:path extrusionOk="0" h="6283" w="5999">
                  <a:moveTo>
                    <a:pt x="3005" y="660"/>
                  </a:moveTo>
                  <a:lnTo>
                    <a:pt x="5034" y="2639"/>
                  </a:lnTo>
                  <a:lnTo>
                    <a:pt x="1016" y="2639"/>
                  </a:lnTo>
                  <a:lnTo>
                    <a:pt x="3005" y="660"/>
                  </a:lnTo>
                  <a:close/>
                  <a:moveTo>
                    <a:pt x="3421" y="4588"/>
                  </a:moveTo>
                  <a:lnTo>
                    <a:pt x="3421" y="5734"/>
                  </a:lnTo>
                  <a:lnTo>
                    <a:pt x="2578" y="5734"/>
                  </a:lnTo>
                  <a:lnTo>
                    <a:pt x="2578" y="4588"/>
                  </a:lnTo>
                  <a:close/>
                  <a:moveTo>
                    <a:pt x="4821" y="3197"/>
                  </a:moveTo>
                  <a:lnTo>
                    <a:pt x="4821" y="5734"/>
                  </a:lnTo>
                  <a:lnTo>
                    <a:pt x="3969" y="5734"/>
                  </a:lnTo>
                  <a:lnTo>
                    <a:pt x="3969" y="4293"/>
                  </a:lnTo>
                  <a:cubicBezTo>
                    <a:pt x="3969" y="4161"/>
                    <a:pt x="3847" y="4040"/>
                    <a:pt x="3715" y="4040"/>
                  </a:cubicBezTo>
                  <a:lnTo>
                    <a:pt x="2325" y="4040"/>
                  </a:lnTo>
                  <a:cubicBezTo>
                    <a:pt x="2152" y="4040"/>
                    <a:pt x="2030" y="4161"/>
                    <a:pt x="2030" y="4293"/>
                  </a:cubicBezTo>
                  <a:lnTo>
                    <a:pt x="2030" y="5734"/>
                  </a:lnTo>
                  <a:lnTo>
                    <a:pt x="1178" y="5734"/>
                  </a:lnTo>
                  <a:lnTo>
                    <a:pt x="1178" y="3197"/>
                  </a:lnTo>
                  <a:close/>
                  <a:moveTo>
                    <a:pt x="3005" y="1"/>
                  </a:moveTo>
                  <a:cubicBezTo>
                    <a:pt x="2936" y="1"/>
                    <a:pt x="2873" y="21"/>
                    <a:pt x="2832" y="61"/>
                  </a:cubicBezTo>
                  <a:lnTo>
                    <a:pt x="123" y="2731"/>
                  </a:lnTo>
                  <a:cubicBezTo>
                    <a:pt x="41" y="2771"/>
                    <a:pt x="1" y="2893"/>
                    <a:pt x="41" y="3025"/>
                  </a:cubicBezTo>
                  <a:cubicBezTo>
                    <a:pt x="82" y="3106"/>
                    <a:pt x="295" y="3197"/>
                    <a:pt x="295" y="3197"/>
                  </a:cubicBezTo>
                  <a:lnTo>
                    <a:pt x="630" y="3197"/>
                  </a:lnTo>
                  <a:lnTo>
                    <a:pt x="630" y="6029"/>
                  </a:lnTo>
                  <a:cubicBezTo>
                    <a:pt x="630" y="6191"/>
                    <a:pt x="762" y="6282"/>
                    <a:pt x="884" y="6282"/>
                  </a:cubicBezTo>
                  <a:lnTo>
                    <a:pt x="5116" y="6282"/>
                  </a:lnTo>
                  <a:cubicBezTo>
                    <a:pt x="5288" y="6282"/>
                    <a:pt x="5410" y="6191"/>
                    <a:pt x="5410" y="6029"/>
                  </a:cubicBezTo>
                  <a:lnTo>
                    <a:pt x="5410" y="3147"/>
                  </a:lnTo>
                  <a:lnTo>
                    <a:pt x="5704" y="3147"/>
                  </a:lnTo>
                  <a:cubicBezTo>
                    <a:pt x="5731" y="3157"/>
                    <a:pt x="5755" y="3161"/>
                    <a:pt x="5777" y="3161"/>
                  </a:cubicBezTo>
                  <a:cubicBezTo>
                    <a:pt x="5867" y="3161"/>
                    <a:pt x="5925" y="3090"/>
                    <a:pt x="5958" y="3025"/>
                  </a:cubicBezTo>
                  <a:cubicBezTo>
                    <a:pt x="5998" y="2893"/>
                    <a:pt x="5998" y="2771"/>
                    <a:pt x="5917" y="2731"/>
                  </a:cubicBezTo>
                  <a:lnTo>
                    <a:pt x="3208" y="61"/>
                  </a:lnTo>
                  <a:cubicBezTo>
                    <a:pt x="3147" y="21"/>
                    <a:pt x="3073" y="1"/>
                    <a:pt x="3005"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9" name="Google Shape;3899;p87"/>
          <p:cNvSpPr/>
          <p:nvPr/>
        </p:nvSpPr>
        <p:spPr>
          <a:xfrm>
            <a:off x="4572000" y="1901847"/>
            <a:ext cx="541800" cy="582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0" name="Google Shape;3900;p87"/>
          <p:cNvGrpSpPr/>
          <p:nvPr/>
        </p:nvGrpSpPr>
        <p:grpSpPr>
          <a:xfrm>
            <a:off x="4690064" y="2040967"/>
            <a:ext cx="305920" cy="303271"/>
            <a:chOff x="4737525" y="3764825"/>
            <a:chExt cx="355225" cy="327825"/>
          </a:xfrm>
        </p:grpSpPr>
        <p:sp>
          <p:nvSpPr>
            <p:cNvPr id="3901" name="Google Shape;3901;p87"/>
            <p:cNvSpPr/>
            <p:nvPr/>
          </p:nvSpPr>
          <p:spPr>
            <a:xfrm>
              <a:off x="4803000" y="3947600"/>
              <a:ext cx="14725" cy="13875"/>
            </a:xfrm>
            <a:custGeom>
              <a:rect b="b" l="l" r="r" t="t"/>
              <a:pathLst>
                <a:path extrusionOk="0" h="555" w="589">
                  <a:moveTo>
                    <a:pt x="307" y="1"/>
                  </a:moveTo>
                  <a:cubicBezTo>
                    <a:pt x="239" y="1"/>
                    <a:pt x="179" y="24"/>
                    <a:pt x="132" y="48"/>
                  </a:cubicBezTo>
                  <a:cubicBezTo>
                    <a:pt x="41" y="139"/>
                    <a:pt x="0" y="261"/>
                    <a:pt x="41" y="393"/>
                  </a:cubicBezTo>
                  <a:cubicBezTo>
                    <a:pt x="81" y="474"/>
                    <a:pt x="213" y="555"/>
                    <a:pt x="335" y="555"/>
                  </a:cubicBezTo>
                  <a:cubicBezTo>
                    <a:pt x="467" y="555"/>
                    <a:pt x="548" y="474"/>
                    <a:pt x="589" y="301"/>
                  </a:cubicBezTo>
                  <a:cubicBezTo>
                    <a:pt x="589" y="220"/>
                    <a:pt x="548" y="98"/>
                    <a:pt x="467" y="48"/>
                  </a:cubicBezTo>
                  <a:cubicBezTo>
                    <a:pt x="411" y="13"/>
                    <a:pt x="357" y="1"/>
                    <a:pt x="307"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7"/>
            <p:cNvSpPr/>
            <p:nvPr/>
          </p:nvSpPr>
          <p:spPr>
            <a:xfrm>
              <a:off x="5035650" y="3854625"/>
              <a:ext cx="13725" cy="125900"/>
            </a:xfrm>
            <a:custGeom>
              <a:rect b="b" l="l" r="r" t="t"/>
              <a:pathLst>
                <a:path extrusionOk="0" h="5036" w="549">
                  <a:moveTo>
                    <a:pt x="285" y="1"/>
                  </a:moveTo>
                  <a:cubicBezTo>
                    <a:pt x="261" y="1"/>
                    <a:pt x="237" y="4"/>
                    <a:pt x="213" y="12"/>
                  </a:cubicBezTo>
                  <a:cubicBezTo>
                    <a:pt x="81" y="12"/>
                    <a:pt x="0" y="133"/>
                    <a:pt x="0" y="306"/>
                  </a:cubicBezTo>
                  <a:lnTo>
                    <a:pt x="0" y="4741"/>
                  </a:lnTo>
                  <a:cubicBezTo>
                    <a:pt x="0" y="4873"/>
                    <a:pt x="81" y="4995"/>
                    <a:pt x="213" y="5035"/>
                  </a:cubicBezTo>
                  <a:cubicBezTo>
                    <a:pt x="376" y="5035"/>
                    <a:pt x="548" y="4913"/>
                    <a:pt x="548" y="4741"/>
                  </a:cubicBezTo>
                  <a:lnTo>
                    <a:pt x="548" y="265"/>
                  </a:lnTo>
                  <a:cubicBezTo>
                    <a:pt x="548" y="118"/>
                    <a:pt x="423" y="1"/>
                    <a:pt x="285"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7"/>
            <p:cNvSpPr/>
            <p:nvPr/>
          </p:nvSpPr>
          <p:spPr>
            <a:xfrm>
              <a:off x="4870725" y="4002825"/>
              <a:ext cx="149975" cy="13725"/>
            </a:xfrm>
            <a:custGeom>
              <a:rect b="b" l="l" r="r" t="t"/>
              <a:pathLst>
                <a:path extrusionOk="0" h="549" w="5999">
                  <a:moveTo>
                    <a:pt x="295" y="0"/>
                  </a:moveTo>
                  <a:cubicBezTo>
                    <a:pt x="123" y="0"/>
                    <a:pt x="1" y="122"/>
                    <a:pt x="41" y="294"/>
                  </a:cubicBezTo>
                  <a:cubicBezTo>
                    <a:pt x="41" y="467"/>
                    <a:pt x="163" y="548"/>
                    <a:pt x="336" y="548"/>
                  </a:cubicBezTo>
                  <a:lnTo>
                    <a:pt x="5704" y="548"/>
                  </a:lnTo>
                  <a:cubicBezTo>
                    <a:pt x="5877" y="548"/>
                    <a:pt x="5998" y="426"/>
                    <a:pt x="5998" y="213"/>
                  </a:cubicBezTo>
                  <a:cubicBezTo>
                    <a:pt x="5958" y="81"/>
                    <a:pt x="5836" y="0"/>
                    <a:pt x="5704"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7"/>
            <p:cNvSpPr/>
            <p:nvPr/>
          </p:nvSpPr>
          <p:spPr>
            <a:xfrm>
              <a:off x="4737525" y="3764825"/>
              <a:ext cx="355225" cy="327825"/>
            </a:xfrm>
            <a:custGeom>
              <a:rect b="b" l="l" r="r" t="t"/>
              <a:pathLst>
                <a:path extrusionOk="0" h="13113" w="14209">
                  <a:moveTo>
                    <a:pt x="10778" y="11722"/>
                  </a:moveTo>
                  <a:lnTo>
                    <a:pt x="10778" y="12565"/>
                  </a:lnTo>
                  <a:lnTo>
                    <a:pt x="5917" y="12565"/>
                  </a:lnTo>
                  <a:lnTo>
                    <a:pt x="5917" y="11722"/>
                  </a:lnTo>
                  <a:lnTo>
                    <a:pt x="6465" y="11722"/>
                  </a:lnTo>
                  <a:lnTo>
                    <a:pt x="6465" y="11763"/>
                  </a:lnTo>
                  <a:cubicBezTo>
                    <a:pt x="6465" y="11885"/>
                    <a:pt x="6557" y="12017"/>
                    <a:pt x="6719" y="12057"/>
                  </a:cubicBezTo>
                  <a:cubicBezTo>
                    <a:pt x="6892" y="12057"/>
                    <a:pt x="7013" y="11925"/>
                    <a:pt x="7013" y="11763"/>
                  </a:cubicBezTo>
                  <a:lnTo>
                    <a:pt x="7013" y="11722"/>
                  </a:lnTo>
                  <a:lnTo>
                    <a:pt x="7572" y="11722"/>
                  </a:lnTo>
                  <a:lnTo>
                    <a:pt x="7572" y="11763"/>
                  </a:lnTo>
                  <a:cubicBezTo>
                    <a:pt x="7572" y="11885"/>
                    <a:pt x="7693" y="12017"/>
                    <a:pt x="7825" y="12057"/>
                  </a:cubicBezTo>
                  <a:cubicBezTo>
                    <a:pt x="7988" y="12057"/>
                    <a:pt x="8160" y="11925"/>
                    <a:pt x="8160" y="11763"/>
                  </a:cubicBezTo>
                  <a:lnTo>
                    <a:pt x="8160" y="11722"/>
                  </a:lnTo>
                  <a:lnTo>
                    <a:pt x="8708" y="11722"/>
                  </a:lnTo>
                  <a:lnTo>
                    <a:pt x="8708" y="11763"/>
                  </a:lnTo>
                  <a:cubicBezTo>
                    <a:pt x="8708" y="11885"/>
                    <a:pt x="8840" y="12017"/>
                    <a:pt x="8962" y="12057"/>
                  </a:cubicBezTo>
                  <a:cubicBezTo>
                    <a:pt x="9134" y="12057"/>
                    <a:pt x="9256" y="11925"/>
                    <a:pt x="9256" y="11763"/>
                  </a:cubicBezTo>
                  <a:lnTo>
                    <a:pt x="9256" y="11722"/>
                  </a:lnTo>
                  <a:lnTo>
                    <a:pt x="9855" y="11722"/>
                  </a:lnTo>
                  <a:lnTo>
                    <a:pt x="9855" y="11763"/>
                  </a:lnTo>
                  <a:cubicBezTo>
                    <a:pt x="9855" y="11885"/>
                    <a:pt x="9936" y="12017"/>
                    <a:pt x="10058" y="12057"/>
                  </a:cubicBezTo>
                  <a:cubicBezTo>
                    <a:pt x="10230" y="12057"/>
                    <a:pt x="10403" y="11925"/>
                    <a:pt x="10403" y="11763"/>
                  </a:cubicBezTo>
                  <a:lnTo>
                    <a:pt x="10403" y="11722"/>
                  </a:lnTo>
                  <a:close/>
                  <a:moveTo>
                    <a:pt x="1604" y="559"/>
                  </a:moveTo>
                  <a:cubicBezTo>
                    <a:pt x="2193" y="559"/>
                    <a:pt x="2660" y="1016"/>
                    <a:pt x="2660" y="1615"/>
                  </a:cubicBezTo>
                  <a:lnTo>
                    <a:pt x="2660" y="6344"/>
                  </a:lnTo>
                  <a:cubicBezTo>
                    <a:pt x="2660" y="6476"/>
                    <a:pt x="2751" y="6597"/>
                    <a:pt x="2913" y="6597"/>
                  </a:cubicBezTo>
                  <a:cubicBezTo>
                    <a:pt x="2939" y="6605"/>
                    <a:pt x="2963" y="6608"/>
                    <a:pt x="2986" y="6608"/>
                  </a:cubicBezTo>
                  <a:cubicBezTo>
                    <a:pt x="3119" y="6608"/>
                    <a:pt x="3208" y="6491"/>
                    <a:pt x="3208" y="6344"/>
                  </a:cubicBezTo>
                  <a:lnTo>
                    <a:pt x="3208" y="1868"/>
                  </a:lnTo>
                  <a:lnTo>
                    <a:pt x="13661" y="1868"/>
                  </a:lnTo>
                  <a:lnTo>
                    <a:pt x="13661" y="12565"/>
                  </a:lnTo>
                  <a:lnTo>
                    <a:pt x="11326" y="12565"/>
                  </a:lnTo>
                  <a:lnTo>
                    <a:pt x="11326" y="11418"/>
                  </a:lnTo>
                  <a:cubicBezTo>
                    <a:pt x="11326" y="11296"/>
                    <a:pt x="11205" y="11164"/>
                    <a:pt x="11032" y="11164"/>
                  </a:cubicBezTo>
                  <a:lnTo>
                    <a:pt x="5623" y="11164"/>
                  </a:lnTo>
                  <a:cubicBezTo>
                    <a:pt x="5491" y="11164"/>
                    <a:pt x="5369" y="11296"/>
                    <a:pt x="5369" y="11418"/>
                  </a:cubicBezTo>
                  <a:lnTo>
                    <a:pt x="5369" y="12565"/>
                  </a:lnTo>
                  <a:lnTo>
                    <a:pt x="1645" y="12565"/>
                  </a:lnTo>
                  <a:cubicBezTo>
                    <a:pt x="1056" y="12565"/>
                    <a:pt x="589" y="12098"/>
                    <a:pt x="549" y="11550"/>
                  </a:cubicBezTo>
                  <a:cubicBezTo>
                    <a:pt x="589" y="11002"/>
                    <a:pt x="1056" y="10576"/>
                    <a:pt x="1604" y="10576"/>
                  </a:cubicBezTo>
                  <a:cubicBezTo>
                    <a:pt x="2193" y="10576"/>
                    <a:pt x="2660" y="11042"/>
                    <a:pt x="2660" y="11590"/>
                  </a:cubicBezTo>
                  <a:cubicBezTo>
                    <a:pt x="2660" y="11763"/>
                    <a:pt x="2792" y="11885"/>
                    <a:pt x="2913" y="11885"/>
                  </a:cubicBezTo>
                  <a:cubicBezTo>
                    <a:pt x="3086" y="11885"/>
                    <a:pt x="3208" y="11763"/>
                    <a:pt x="3208" y="11631"/>
                  </a:cubicBezTo>
                  <a:lnTo>
                    <a:pt x="3208" y="8840"/>
                  </a:lnTo>
                  <a:cubicBezTo>
                    <a:pt x="3208" y="8718"/>
                    <a:pt x="3127" y="8587"/>
                    <a:pt x="3005" y="8587"/>
                  </a:cubicBezTo>
                  <a:cubicBezTo>
                    <a:pt x="2983" y="8581"/>
                    <a:pt x="2962" y="8579"/>
                    <a:pt x="2941" y="8579"/>
                  </a:cubicBezTo>
                  <a:cubicBezTo>
                    <a:pt x="2792" y="8579"/>
                    <a:pt x="2660" y="8698"/>
                    <a:pt x="2660" y="8840"/>
                  </a:cubicBezTo>
                  <a:lnTo>
                    <a:pt x="2660" y="10403"/>
                  </a:lnTo>
                  <a:cubicBezTo>
                    <a:pt x="2365" y="10149"/>
                    <a:pt x="2030" y="10028"/>
                    <a:pt x="1604" y="10028"/>
                  </a:cubicBezTo>
                  <a:cubicBezTo>
                    <a:pt x="1229" y="10028"/>
                    <a:pt x="843" y="10149"/>
                    <a:pt x="549" y="10403"/>
                  </a:cubicBezTo>
                  <a:lnTo>
                    <a:pt x="549" y="1615"/>
                  </a:lnTo>
                  <a:cubicBezTo>
                    <a:pt x="549" y="1016"/>
                    <a:pt x="1016" y="559"/>
                    <a:pt x="1604" y="559"/>
                  </a:cubicBezTo>
                  <a:close/>
                  <a:moveTo>
                    <a:pt x="1604" y="1"/>
                  </a:moveTo>
                  <a:cubicBezTo>
                    <a:pt x="721" y="1"/>
                    <a:pt x="1" y="722"/>
                    <a:pt x="1" y="1615"/>
                  </a:cubicBezTo>
                  <a:lnTo>
                    <a:pt x="1" y="11631"/>
                  </a:lnTo>
                  <a:lnTo>
                    <a:pt x="1" y="11672"/>
                  </a:lnTo>
                  <a:cubicBezTo>
                    <a:pt x="123" y="12483"/>
                    <a:pt x="803" y="13113"/>
                    <a:pt x="1645" y="13113"/>
                  </a:cubicBezTo>
                  <a:lnTo>
                    <a:pt x="13955" y="13113"/>
                  </a:lnTo>
                  <a:cubicBezTo>
                    <a:pt x="14077" y="13113"/>
                    <a:pt x="14209" y="12991"/>
                    <a:pt x="14209" y="12859"/>
                  </a:cubicBezTo>
                  <a:lnTo>
                    <a:pt x="14209" y="1615"/>
                  </a:lnTo>
                  <a:cubicBezTo>
                    <a:pt x="14209" y="1442"/>
                    <a:pt x="14077" y="1320"/>
                    <a:pt x="13955" y="1320"/>
                  </a:cubicBezTo>
                  <a:lnTo>
                    <a:pt x="3208" y="1320"/>
                  </a:lnTo>
                  <a:cubicBezTo>
                    <a:pt x="3045" y="600"/>
                    <a:pt x="2406" y="1"/>
                    <a:pt x="1604"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7"/>
            <p:cNvSpPr/>
            <p:nvPr/>
          </p:nvSpPr>
          <p:spPr>
            <a:xfrm>
              <a:off x="4870725" y="3825725"/>
              <a:ext cx="149975" cy="157075"/>
            </a:xfrm>
            <a:custGeom>
              <a:rect b="b" l="l" r="r" t="t"/>
              <a:pathLst>
                <a:path extrusionOk="0" h="6283" w="5999">
                  <a:moveTo>
                    <a:pt x="3005" y="660"/>
                  </a:moveTo>
                  <a:lnTo>
                    <a:pt x="5034" y="2639"/>
                  </a:lnTo>
                  <a:lnTo>
                    <a:pt x="1016" y="2639"/>
                  </a:lnTo>
                  <a:lnTo>
                    <a:pt x="3005" y="660"/>
                  </a:lnTo>
                  <a:close/>
                  <a:moveTo>
                    <a:pt x="3421" y="4588"/>
                  </a:moveTo>
                  <a:lnTo>
                    <a:pt x="3421" y="5734"/>
                  </a:lnTo>
                  <a:lnTo>
                    <a:pt x="2578" y="5734"/>
                  </a:lnTo>
                  <a:lnTo>
                    <a:pt x="2578" y="4588"/>
                  </a:lnTo>
                  <a:close/>
                  <a:moveTo>
                    <a:pt x="4821" y="3197"/>
                  </a:moveTo>
                  <a:lnTo>
                    <a:pt x="4821" y="5734"/>
                  </a:lnTo>
                  <a:lnTo>
                    <a:pt x="3969" y="5734"/>
                  </a:lnTo>
                  <a:lnTo>
                    <a:pt x="3969" y="4293"/>
                  </a:lnTo>
                  <a:cubicBezTo>
                    <a:pt x="3969" y="4161"/>
                    <a:pt x="3847" y="4040"/>
                    <a:pt x="3715" y="4040"/>
                  </a:cubicBezTo>
                  <a:lnTo>
                    <a:pt x="2325" y="4040"/>
                  </a:lnTo>
                  <a:cubicBezTo>
                    <a:pt x="2152" y="4040"/>
                    <a:pt x="2030" y="4161"/>
                    <a:pt x="2030" y="4293"/>
                  </a:cubicBezTo>
                  <a:lnTo>
                    <a:pt x="2030" y="5734"/>
                  </a:lnTo>
                  <a:lnTo>
                    <a:pt x="1178" y="5734"/>
                  </a:lnTo>
                  <a:lnTo>
                    <a:pt x="1178" y="3197"/>
                  </a:lnTo>
                  <a:close/>
                  <a:moveTo>
                    <a:pt x="3005" y="1"/>
                  </a:moveTo>
                  <a:cubicBezTo>
                    <a:pt x="2936" y="1"/>
                    <a:pt x="2873" y="21"/>
                    <a:pt x="2832" y="61"/>
                  </a:cubicBezTo>
                  <a:lnTo>
                    <a:pt x="123" y="2731"/>
                  </a:lnTo>
                  <a:cubicBezTo>
                    <a:pt x="41" y="2771"/>
                    <a:pt x="1" y="2893"/>
                    <a:pt x="41" y="3025"/>
                  </a:cubicBezTo>
                  <a:cubicBezTo>
                    <a:pt x="82" y="3106"/>
                    <a:pt x="295" y="3197"/>
                    <a:pt x="295" y="3197"/>
                  </a:cubicBezTo>
                  <a:lnTo>
                    <a:pt x="630" y="3197"/>
                  </a:lnTo>
                  <a:lnTo>
                    <a:pt x="630" y="6029"/>
                  </a:lnTo>
                  <a:cubicBezTo>
                    <a:pt x="630" y="6191"/>
                    <a:pt x="762" y="6282"/>
                    <a:pt x="884" y="6282"/>
                  </a:cubicBezTo>
                  <a:lnTo>
                    <a:pt x="5116" y="6282"/>
                  </a:lnTo>
                  <a:cubicBezTo>
                    <a:pt x="5288" y="6282"/>
                    <a:pt x="5410" y="6191"/>
                    <a:pt x="5410" y="6029"/>
                  </a:cubicBezTo>
                  <a:lnTo>
                    <a:pt x="5410" y="3147"/>
                  </a:lnTo>
                  <a:lnTo>
                    <a:pt x="5704" y="3147"/>
                  </a:lnTo>
                  <a:cubicBezTo>
                    <a:pt x="5731" y="3157"/>
                    <a:pt x="5755" y="3161"/>
                    <a:pt x="5777" y="3161"/>
                  </a:cubicBezTo>
                  <a:cubicBezTo>
                    <a:pt x="5867" y="3161"/>
                    <a:pt x="5925" y="3090"/>
                    <a:pt x="5958" y="3025"/>
                  </a:cubicBezTo>
                  <a:cubicBezTo>
                    <a:pt x="5998" y="2893"/>
                    <a:pt x="5998" y="2771"/>
                    <a:pt x="5917" y="2731"/>
                  </a:cubicBezTo>
                  <a:lnTo>
                    <a:pt x="3208" y="61"/>
                  </a:lnTo>
                  <a:cubicBezTo>
                    <a:pt x="3147" y="21"/>
                    <a:pt x="3073" y="1"/>
                    <a:pt x="3005"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6" name="Google Shape;3906;p87"/>
          <p:cNvSpPr txBox="1"/>
          <p:nvPr>
            <p:ph idx="8" type="subTitle"/>
          </p:nvPr>
        </p:nvSpPr>
        <p:spPr>
          <a:xfrm>
            <a:off x="5191825" y="1932063"/>
            <a:ext cx="3232200" cy="50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Social Demographics</a:t>
            </a:r>
            <a:endParaRPr/>
          </a:p>
        </p:txBody>
      </p:sp>
      <p:sp>
        <p:nvSpPr>
          <p:cNvPr id="3907" name="Google Shape;3907;p87"/>
          <p:cNvSpPr/>
          <p:nvPr/>
        </p:nvSpPr>
        <p:spPr>
          <a:xfrm>
            <a:off x="4572000" y="2782297"/>
            <a:ext cx="541800" cy="582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8" name="Google Shape;3908;p87"/>
          <p:cNvGrpSpPr/>
          <p:nvPr/>
        </p:nvGrpSpPr>
        <p:grpSpPr>
          <a:xfrm>
            <a:off x="4690064" y="2921417"/>
            <a:ext cx="305920" cy="303271"/>
            <a:chOff x="4737525" y="3764825"/>
            <a:chExt cx="355225" cy="327825"/>
          </a:xfrm>
        </p:grpSpPr>
        <p:sp>
          <p:nvSpPr>
            <p:cNvPr id="3909" name="Google Shape;3909;p87"/>
            <p:cNvSpPr/>
            <p:nvPr/>
          </p:nvSpPr>
          <p:spPr>
            <a:xfrm>
              <a:off x="4803000" y="3947600"/>
              <a:ext cx="14725" cy="13875"/>
            </a:xfrm>
            <a:custGeom>
              <a:rect b="b" l="l" r="r" t="t"/>
              <a:pathLst>
                <a:path extrusionOk="0" h="555" w="589">
                  <a:moveTo>
                    <a:pt x="307" y="1"/>
                  </a:moveTo>
                  <a:cubicBezTo>
                    <a:pt x="239" y="1"/>
                    <a:pt x="179" y="24"/>
                    <a:pt x="132" y="48"/>
                  </a:cubicBezTo>
                  <a:cubicBezTo>
                    <a:pt x="41" y="139"/>
                    <a:pt x="0" y="261"/>
                    <a:pt x="41" y="393"/>
                  </a:cubicBezTo>
                  <a:cubicBezTo>
                    <a:pt x="81" y="474"/>
                    <a:pt x="213" y="555"/>
                    <a:pt x="335" y="555"/>
                  </a:cubicBezTo>
                  <a:cubicBezTo>
                    <a:pt x="467" y="555"/>
                    <a:pt x="548" y="474"/>
                    <a:pt x="589" y="301"/>
                  </a:cubicBezTo>
                  <a:cubicBezTo>
                    <a:pt x="589" y="220"/>
                    <a:pt x="548" y="98"/>
                    <a:pt x="467" y="48"/>
                  </a:cubicBezTo>
                  <a:cubicBezTo>
                    <a:pt x="411" y="13"/>
                    <a:pt x="357" y="1"/>
                    <a:pt x="307"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7"/>
            <p:cNvSpPr/>
            <p:nvPr/>
          </p:nvSpPr>
          <p:spPr>
            <a:xfrm>
              <a:off x="5035650" y="3854625"/>
              <a:ext cx="13725" cy="125900"/>
            </a:xfrm>
            <a:custGeom>
              <a:rect b="b" l="l" r="r" t="t"/>
              <a:pathLst>
                <a:path extrusionOk="0" h="5036" w="549">
                  <a:moveTo>
                    <a:pt x="285" y="1"/>
                  </a:moveTo>
                  <a:cubicBezTo>
                    <a:pt x="261" y="1"/>
                    <a:pt x="237" y="4"/>
                    <a:pt x="213" y="12"/>
                  </a:cubicBezTo>
                  <a:cubicBezTo>
                    <a:pt x="81" y="12"/>
                    <a:pt x="0" y="133"/>
                    <a:pt x="0" y="306"/>
                  </a:cubicBezTo>
                  <a:lnTo>
                    <a:pt x="0" y="4741"/>
                  </a:lnTo>
                  <a:cubicBezTo>
                    <a:pt x="0" y="4873"/>
                    <a:pt x="81" y="4995"/>
                    <a:pt x="213" y="5035"/>
                  </a:cubicBezTo>
                  <a:cubicBezTo>
                    <a:pt x="376" y="5035"/>
                    <a:pt x="548" y="4913"/>
                    <a:pt x="548" y="4741"/>
                  </a:cubicBezTo>
                  <a:lnTo>
                    <a:pt x="548" y="265"/>
                  </a:lnTo>
                  <a:cubicBezTo>
                    <a:pt x="548" y="118"/>
                    <a:pt x="423" y="1"/>
                    <a:pt x="285"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7"/>
            <p:cNvSpPr/>
            <p:nvPr/>
          </p:nvSpPr>
          <p:spPr>
            <a:xfrm>
              <a:off x="4870725" y="4002825"/>
              <a:ext cx="149975" cy="13725"/>
            </a:xfrm>
            <a:custGeom>
              <a:rect b="b" l="l" r="r" t="t"/>
              <a:pathLst>
                <a:path extrusionOk="0" h="549" w="5999">
                  <a:moveTo>
                    <a:pt x="295" y="0"/>
                  </a:moveTo>
                  <a:cubicBezTo>
                    <a:pt x="123" y="0"/>
                    <a:pt x="1" y="122"/>
                    <a:pt x="41" y="294"/>
                  </a:cubicBezTo>
                  <a:cubicBezTo>
                    <a:pt x="41" y="467"/>
                    <a:pt x="163" y="548"/>
                    <a:pt x="336" y="548"/>
                  </a:cubicBezTo>
                  <a:lnTo>
                    <a:pt x="5704" y="548"/>
                  </a:lnTo>
                  <a:cubicBezTo>
                    <a:pt x="5877" y="548"/>
                    <a:pt x="5998" y="426"/>
                    <a:pt x="5998" y="213"/>
                  </a:cubicBezTo>
                  <a:cubicBezTo>
                    <a:pt x="5958" y="81"/>
                    <a:pt x="5836" y="0"/>
                    <a:pt x="5704"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7"/>
            <p:cNvSpPr/>
            <p:nvPr/>
          </p:nvSpPr>
          <p:spPr>
            <a:xfrm>
              <a:off x="4737525" y="3764825"/>
              <a:ext cx="355225" cy="327825"/>
            </a:xfrm>
            <a:custGeom>
              <a:rect b="b" l="l" r="r" t="t"/>
              <a:pathLst>
                <a:path extrusionOk="0" h="13113" w="14209">
                  <a:moveTo>
                    <a:pt x="10778" y="11722"/>
                  </a:moveTo>
                  <a:lnTo>
                    <a:pt x="10778" y="12565"/>
                  </a:lnTo>
                  <a:lnTo>
                    <a:pt x="5917" y="12565"/>
                  </a:lnTo>
                  <a:lnTo>
                    <a:pt x="5917" y="11722"/>
                  </a:lnTo>
                  <a:lnTo>
                    <a:pt x="6465" y="11722"/>
                  </a:lnTo>
                  <a:lnTo>
                    <a:pt x="6465" y="11763"/>
                  </a:lnTo>
                  <a:cubicBezTo>
                    <a:pt x="6465" y="11885"/>
                    <a:pt x="6557" y="12017"/>
                    <a:pt x="6719" y="12057"/>
                  </a:cubicBezTo>
                  <a:cubicBezTo>
                    <a:pt x="6892" y="12057"/>
                    <a:pt x="7013" y="11925"/>
                    <a:pt x="7013" y="11763"/>
                  </a:cubicBezTo>
                  <a:lnTo>
                    <a:pt x="7013" y="11722"/>
                  </a:lnTo>
                  <a:lnTo>
                    <a:pt x="7572" y="11722"/>
                  </a:lnTo>
                  <a:lnTo>
                    <a:pt x="7572" y="11763"/>
                  </a:lnTo>
                  <a:cubicBezTo>
                    <a:pt x="7572" y="11885"/>
                    <a:pt x="7693" y="12017"/>
                    <a:pt x="7825" y="12057"/>
                  </a:cubicBezTo>
                  <a:cubicBezTo>
                    <a:pt x="7988" y="12057"/>
                    <a:pt x="8160" y="11925"/>
                    <a:pt x="8160" y="11763"/>
                  </a:cubicBezTo>
                  <a:lnTo>
                    <a:pt x="8160" y="11722"/>
                  </a:lnTo>
                  <a:lnTo>
                    <a:pt x="8708" y="11722"/>
                  </a:lnTo>
                  <a:lnTo>
                    <a:pt x="8708" y="11763"/>
                  </a:lnTo>
                  <a:cubicBezTo>
                    <a:pt x="8708" y="11885"/>
                    <a:pt x="8840" y="12017"/>
                    <a:pt x="8962" y="12057"/>
                  </a:cubicBezTo>
                  <a:cubicBezTo>
                    <a:pt x="9134" y="12057"/>
                    <a:pt x="9256" y="11925"/>
                    <a:pt x="9256" y="11763"/>
                  </a:cubicBezTo>
                  <a:lnTo>
                    <a:pt x="9256" y="11722"/>
                  </a:lnTo>
                  <a:lnTo>
                    <a:pt x="9855" y="11722"/>
                  </a:lnTo>
                  <a:lnTo>
                    <a:pt x="9855" y="11763"/>
                  </a:lnTo>
                  <a:cubicBezTo>
                    <a:pt x="9855" y="11885"/>
                    <a:pt x="9936" y="12017"/>
                    <a:pt x="10058" y="12057"/>
                  </a:cubicBezTo>
                  <a:cubicBezTo>
                    <a:pt x="10230" y="12057"/>
                    <a:pt x="10403" y="11925"/>
                    <a:pt x="10403" y="11763"/>
                  </a:cubicBezTo>
                  <a:lnTo>
                    <a:pt x="10403" y="11722"/>
                  </a:lnTo>
                  <a:close/>
                  <a:moveTo>
                    <a:pt x="1604" y="559"/>
                  </a:moveTo>
                  <a:cubicBezTo>
                    <a:pt x="2193" y="559"/>
                    <a:pt x="2660" y="1016"/>
                    <a:pt x="2660" y="1615"/>
                  </a:cubicBezTo>
                  <a:lnTo>
                    <a:pt x="2660" y="6344"/>
                  </a:lnTo>
                  <a:cubicBezTo>
                    <a:pt x="2660" y="6476"/>
                    <a:pt x="2751" y="6597"/>
                    <a:pt x="2913" y="6597"/>
                  </a:cubicBezTo>
                  <a:cubicBezTo>
                    <a:pt x="2939" y="6605"/>
                    <a:pt x="2963" y="6608"/>
                    <a:pt x="2986" y="6608"/>
                  </a:cubicBezTo>
                  <a:cubicBezTo>
                    <a:pt x="3119" y="6608"/>
                    <a:pt x="3208" y="6491"/>
                    <a:pt x="3208" y="6344"/>
                  </a:cubicBezTo>
                  <a:lnTo>
                    <a:pt x="3208" y="1868"/>
                  </a:lnTo>
                  <a:lnTo>
                    <a:pt x="13661" y="1868"/>
                  </a:lnTo>
                  <a:lnTo>
                    <a:pt x="13661" y="12565"/>
                  </a:lnTo>
                  <a:lnTo>
                    <a:pt x="11326" y="12565"/>
                  </a:lnTo>
                  <a:lnTo>
                    <a:pt x="11326" y="11418"/>
                  </a:lnTo>
                  <a:cubicBezTo>
                    <a:pt x="11326" y="11296"/>
                    <a:pt x="11205" y="11164"/>
                    <a:pt x="11032" y="11164"/>
                  </a:cubicBezTo>
                  <a:lnTo>
                    <a:pt x="5623" y="11164"/>
                  </a:lnTo>
                  <a:cubicBezTo>
                    <a:pt x="5491" y="11164"/>
                    <a:pt x="5369" y="11296"/>
                    <a:pt x="5369" y="11418"/>
                  </a:cubicBezTo>
                  <a:lnTo>
                    <a:pt x="5369" y="12565"/>
                  </a:lnTo>
                  <a:lnTo>
                    <a:pt x="1645" y="12565"/>
                  </a:lnTo>
                  <a:cubicBezTo>
                    <a:pt x="1056" y="12565"/>
                    <a:pt x="589" y="12098"/>
                    <a:pt x="549" y="11550"/>
                  </a:cubicBezTo>
                  <a:cubicBezTo>
                    <a:pt x="589" y="11002"/>
                    <a:pt x="1056" y="10576"/>
                    <a:pt x="1604" y="10576"/>
                  </a:cubicBezTo>
                  <a:cubicBezTo>
                    <a:pt x="2193" y="10576"/>
                    <a:pt x="2660" y="11042"/>
                    <a:pt x="2660" y="11590"/>
                  </a:cubicBezTo>
                  <a:cubicBezTo>
                    <a:pt x="2660" y="11763"/>
                    <a:pt x="2792" y="11885"/>
                    <a:pt x="2913" y="11885"/>
                  </a:cubicBezTo>
                  <a:cubicBezTo>
                    <a:pt x="3086" y="11885"/>
                    <a:pt x="3208" y="11763"/>
                    <a:pt x="3208" y="11631"/>
                  </a:cubicBezTo>
                  <a:lnTo>
                    <a:pt x="3208" y="8840"/>
                  </a:lnTo>
                  <a:cubicBezTo>
                    <a:pt x="3208" y="8718"/>
                    <a:pt x="3127" y="8587"/>
                    <a:pt x="3005" y="8587"/>
                  </a:cubicBezTo>
                  <a:cubicBezTo>
                    <a:pt x="2983" y="8581"/>
                    <a:pt x="2962" y="8579"/>
                    <a:pt x="2941" y="8579"/>
                  </a:cubicBezTo>
                  <a:cubicBezTo>
                    <a:pt x="2792" y="8579"/>
                    <a:pt x="2660" y="8698"/>
                    <a:pt x="2660" y="8840"/>
                  </a:cubicBezTo>
                  <a:lnTo>
                    <a:pt x="2660" y="10403"/>
                  </a:lnTo>
                  <a:cubicBezTo>
                    <a:pt x="2365" y="10149"/>
                    <a:pt x="2030" y="10028"/>
                    <a:pt x="1604" y="10028"/>
                  </a:cubicBezTo>
                  <a:cubicBezTo>
                    <a:pt x="1229" y="10028"/>
                    <a:pt x="843" y="10149"/>
                    <a:pt x="549" y="10403"/>
                  </a:cubicBezTo>
                  <a:lnTo>
                    <a:pt x="549" y="1615"/>
                  </a:lnTo>
                  <a:cubicBezTo>
                    <a:pt x="549" y="1016"/>
                    <a:pt x="1016" y="559"/>
                    <a:pt x="1604" y="559"/>
                  </a:cubicBezTo>
                  <a:close/>
                  <a:moveTo>
                    <a:pt x="1604" y="1"/>
                  </a:moveTo>
                  <a:cubicBezTo>
                    <a:pt x="721" y="1"/>
                    <a:pt x="1" y="722"/>
                    <a:pt x="1" y="1615"/>
                  </a:cubicBezTo>
                  <a:lnTo>
                    <a:pt x="1" y="11631"/>
                  </a:lnTo>
                  <a:lnTo>
                    <a:pt x="1" y="11672"/>
                  </a:lnTo>
                  <a:cubicBezTo>
                    <a:pt x="123" y="12483"/>
                    <a:pt x="803" y="13113"/>
                    <a:pt x="1645" y="13113"/>
                  </a:cubicBezTo>
                  <a:lnTo>
                    <a:pt x="13955" y="13113"/>
                  </a:lnTo>
                  <a:cubicBezTo>
                    <a:pt x="14077" y="13113"/>
                    <a:pt x="14209" y="12991"/>
                    <a:pt x="14209" y="12859"/>
                  </a:cubicBezTo>
                  <a:lnTo>
                    <a:pt x="14209" y="1615"/>
                  </a:lnTo>
                  <a:cubicBezTo>
                    <a:pt x="14209" y="1442"/>
                    <a:pt x="14077" y="1320"/>
                    <a:pt x="13955" y="1320"/>
                  </a:cubicBezTo>
                  <a:lnTo>
                    <a:pt x="3208" y="1320"/>
                  </a:lnTo>
                  <a:cubicBezTo>
                    <a:pt x="3045" y="600"/>
                    <a:pt x="2406" y="1"/>
                    <a:pt x="1604"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7"/>
            <p:cNvSpPr/>
            <p:nvPr/>
          </p:nvSpPr>
          <p:spPr>
            <a:xfrm>
              <a:off x="4870725" y="3825725"/>
              <a:ext cx="149975" cy="157075"/>
            </a:xfrm>
            <a:custGeom>
              <a:rect b="b" l="l" r="r" t="t"/>
              <a:pathLst>
                <a:path extrusionOk="0" h="6283" w="5999">
                  <a:moveTo>
                    <a:pt x="3005" y="660"/>
                  </a:moveTo>
                  <a:lnTo>
                    <a:pt x="5034" y="2639"/>
                  </a:lnTo>
                  <a:lnTo>
                    <a:pt x="1016" y="2639"/>
                  </a:lnTo>
                  <a:lnTo>
                    <a:pt x="3005" y="660"/>
                  </a:lnTo>
                  <a:close/>
                  <a:moveTo>
                    <a:pt x="3421" y="4588"/>
                  </a:moveTo>
                  <a:lnTo>
                    <a:pt x="3421" y="5734"/>
                  </a:lnTo>
                  <a:lnTo>
                    <a:pt x="2578" y="5734"/>
                  </a:lnTo>
                  <a:lnTo>
                    <a:pt x="2578" y="4588"/>
                  </a:lnTo>
                  <a:close/>
                  <a:moveTo>
                    <a:pt x="4821" y="3197"/>
                  </a:moveTo>
                  <a:lnTo>
                    <a:pt x="4821" y="5734"/>
                  </a:lnTo>
                  <a:lnTo>
                    <a:pt x="3969" y="5734"/>
                  </a:lnTo>
                  <a:lnTo>
                    <a:pt x="3969" y="4293"/>
                  </a:lnTo>
                  <a:cubicBezTo>
                    <a:pt x="3969" y="4161"/>
                    <a:pt x="3847" y="4040"/>
                    <a:pt x="3715" y="4040"/>
                  </a:cubicBezTo>
                  <a:lnTo>
                    <a:pt x="2325" y="4040"/>
                  </a:lnTo>
                  <a:cubicBezTo>
                    <a:pt x="2152" y="4040"/>
                    <a:pt x="2030" y="4161"/>
                    <a:pt x="2030" y="4293"/>
                  </a:cubicBezTo>
                  <a:lnTo>
                    <a:pt x="2030" y="5734"/>
                  </a:lnTo>
                  <a:lnTo>
                    <a:pt x="1178" y="5734"/>
                  </a:lnTo>
                  <a:lnTo>
                    <a:pt x="1178" y="3197"/>
                  </a:lnTo>
                  <a:close/>
                  <a:moveTo>
                    <a:pt x="3005" y="1"/>
                  </a:moveTo>
                  <a:cubicBezTo>
                    <a:pt x="2936" y="1"/>
                    <a:pt x="2873" y="21"/>
                    <a:pt x="2832" y="61"/>
                  </a:cubicBezTo>
                  <a:lnTo>
                    <a:pt x="123" y="2731"/>
                  </a:lnTo>
                  <a:cubicBezTo>
                    <a:pt x="41" y="2771"/>
                    <a:pt x="1" y="2893"/>
                    <a:pt x="41" y="3025"/>
                  </a:cubicBezTo>
                  <a:cubicBezTo>
                    <a:pt x="82" y="3106"/>
                    <a:pt x="295" y="3197"/>
                    <a:pt x="295" y="3197"/>
                  </a:cubicBezTo>
                  <a:lnTo>
                    <a:pt x="630" y="3197"/>
                  </a:lnTo>
                  <a:lnTo>
                    <a:pt x="630" y="6029"/>
                  </a:lnTo>
                  <a:cubicBezTo>
                    <a:pt x="630" y="6191"/>
                    <a:pt x="762" y="6282"/>
                    <a:pt x="884" y="6282"/>
                  </a:cubicBezTo>
                  <a:lnTo>
                    <a:pt x="5116" y="6282"/>
                  </a:lnTo>
                  <a:cubicBezTo>
                    <a:pt x="5288" y="6282"/>
                    <a:pt x="5410" y="6191"/>
                    <a:pt x="5410" y="6029"/>
                  </a:cubicBezTo>
                  <a:lnTo>
                    <a:pt x="5410" y="3147"/>
                  </a:lnTo>
                  <a:lnTo>
                    <a:pt x="5704" y="3147"/>
                  </a:lnTo>
                  <a:cubicBezTo>
                    <a:pt x="5731" y="3157"/>
                    <a:pt x="5755" y="3161"/>
                    <a:pt x="5777" y="3161"/>
                  </a:cubicBezTo>
                  <a:cubicBezTo>
                    <a:pt x="5867" y="3161"/>
                    <a:pt x="5925" y="3090"/>
                    <a:pt x="5958" y="3025"/>
                  </a:cubicBezTo>
                  <a:cubicBezTo>
                    <a:pt x="5998" y="2893"/>
                    <a:pt x="5998" y="2771"/>
                    <a:pt x="5917" y="2731"/>
                  </a:cubicBezTo>
                  <a:lnTo>
                    <a:pt x="3208" y="61"/>
                  </a:lnTo>
                  <a:cubicBezTo>
                    <a:pt x="3147" y="21"/>
                    <a:pt x="3073" y="1"/>
                    <a:pt x="3005"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4" name="Google Shape;3914;p87"/>
          <p:cNvSpPr txBox="1"/>
          <p:nvPr>
            <p:ph idx="8" type="subTitle"/>
          </p:nvPr>
        </p:nvSpPr>
        <p:spPr>
          <a:xfrm>
            <a:off x="5191825" y="2812513"/>
            <a:ext cx="3232200" cy="50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Crime Rate</a:t>
            </a:r>
            <a:endParaRPr/>
          </a:p>
        </p:txBody>
      </p:sp>
      <p:sp>
        <p:nvSpPr>
          <p:cNvPr id="3915" name="Google Shape;3915;p87"/>
          <p:cNvSpPr txBox="1"/>
          <p:nvPr>
            <p:ph type="title"/>
          </p:nvPr>
        </p:nvSpPr>
        <p:spPr>
          <a:xfrm>
            <a:off x="81000" y="3490950"/>
            <a:ext cx="5032800" cy="134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Sources Include:</a:t>
            </a:r>
            <a:endParaRPr sz="2100"/>
          </a:p>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Census </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Federal Reserve</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National Association of </a:t>
            </a:r>
            <a:r>
              <a:rPr lang="en" sz="1500">
                <a:latin typeface="Montserrat"/>
                <a:ea typeface="Montserrat"/>
                <a:cs typeface="Montserrat"/>
                <a:sym typeface="Montserrat"/>
              </a:rPr>
              <a:t>Realtors</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USDA</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 sz="1500">
                <a:latin typeface="Montserrat"/>
                <a:ea typeface="Montserrat"/>
                <a:cs typeface="Montserrat"/>
                <a:sym typeface="Montserrat"/>
              </a:rPr>
              <a:t>FBI</a:t>
            </a:r>
            <a:endParaRPr sz="15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9" name="Shape 3919"/>
        <p:cNvGrpSpPr/>
        <p:nvPr/>
      </p:nvGrpSpPr>
      <p:grpSpPr>
        <a:xfrm>
          <a:off x="0" y="0"/>
          <a:ext cx="0" cy="0"/>
          <a:chOff x="0" y="0"/>
          <a:chExt cx="0" cy="0"/>
        </a:xfrm>
      </p:grpSpPr>
      <p:sp>
        <p:nvSpPr>
          <p:cNvPr id="3920" name="Google Shape;3920;p88"/>
          <p:cNvSpPr txBox="1"/>
          <p:nvPr>
            <p:ph type="title"/>
          </p:nvPr>
        </p:nvSpPr>
        <p:spPr>
          <a:xfrm>
            <a:off x="0" y="421300"/>
            <a:ext cx="3495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Design</a:t>
            </a:r>
            <a:endParaRPr/>
          </a:p>
        </p:txBody>
      </p:sp>
      <p:pic>
        <p:nvPicPr>
          <p:cNvPr id="3921" name="Google Shape;3921;p88"/>
          <p:cNvPicPr preferRelativeResize="0"/>
          <p:nvPr/>
        </p:nvPicPr>
        <p:blipFill>
          <a:blip r:embed="rId3">
            <a:alphaModFix/>
          </a:blip>
          <a:stretch>
            <a:fillRect/>
          </a:stretch>
        </p:blipFill>
        <p:spPr>
          <a:xfrm>
            <a:off x="70450" y="1308375"/>
            <a:ext cx="4795475" cy="3021275"/>
          </a:xfrm>
          <a:prstGeom prst="rect">
            <a:avLst/>
          </a:prstGeom>
          <a:noFill/>
          <a:ln>
            <a:noFill/>
          </a:ln>
        </p:spPr>
      </p:pic>
      <p:sp>
        <p:nvSpPr>
          <p:cNvPr id="3922" name="Google Shape;3922;p88"/>
          <p:cNvSpPr txBox="1"/>
          <p:nvPr/>
        </p:nvSpPr>
        <p:spPr>
          <a:xfrm>
            <a:off x="70450" y="993988"/>
            <a:ext cx="3658800" cy="22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Initial Design</a:t>
            </a:r>
            <a:endParaRPr sz="1200">
              <a:solidFill>
                <a:schemeClr val="dk1"/>
              </a:solidFill>
              <a:latin typeface="Montserrat"/>
              <a:ea typeface="Montserrat"/>
              <a:cs typeface="Montserrat"/>
              <a:sym typeface="Montserrat"/>
            </a:endParaRPr>
          </a:p>
        </p:txBody>
      </p:sp>
      <p:pic>
        <p:nvPicPr>
          <p:cNvPr id="3923" name="Google Shape;3923;p88"/>
          <p:cNvPicPr preferRelativeResize="0"/>
          <p:nvPr/>
        </p:nvPicPr>
        <p:blipFill>
          <a:blip r:embed="rId4">
            <a:alphaModFix/>
          </a:blip>
          <a:stretch>
            <a:fillRect/>
          </a:stretch>
        </p:blipFill>
        <p:spPr>
          <a:xfrm>
            <a:off x="5183000" y="653300"/>
            <a:ext cx="3587926" cy="2699876"/>
          </a:xfrm>
          <a:prstGeom prst="rect">
            <a:avLst/>
          </a:prstGeom>
          <a:noFill/>
          <a:ln>
            <a:noFill/>
          </a:ln>
        </p:spPr>
      </p:pic>
      <p:sp>
        <p:nvSpPr>
          <p:cNvPr id="3924" name="Google Shape;3924;p88"/>
          <p:cNvSpPr txBox="1"/>
          <p:nvPr/>
        </p:nvSpPr>
        <p:spPr>
          <a:xfrm>
            <a:off x="5147563" y="368688"/>
            <a:ext cx="3658800" cy="22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Final Design</a:t>
            </a:r>
            <a:endParaRPr sz="1200">
              <a:solidFill>
                <a:schemeClr val="dk1"/>
              </a:solidFill>
              <a:latin typeface="Montserrat"/>
              <a:ea typeface="Montserrat"/>
              <a:cs typeface="Montserrat"/>
              <a:sym typeface="Montserrat"/>
            </a:endParaRPr>
          </a:p>
        </p:txBody>
      </p:sp>
      <p:pic>
        <p:nvPicPr>
          <p:cNvPr id="3925" name="Google Shape;3925;p88"/>
          <p:cNvPicPr preferRelativeResize="0"/>
          <p:nvPr/>
        </p:nvPicPr>
        <p:blipFill>
          <a:blip r:embed="rId5">
            <a:alphaModFix/>
          </a:blip>
          <a:stretch>
            <a:fillRect/>
          </a:stretch>
        </p:blipFill>
        <p:spPr>
          <a:xfrm>
            <a:off x="5682963" y="3416975"/>
            <a:ext cx="1195570" cy="1685025"/>
          </a:xfrm>
          <a:prstGeom prst="rect">
            <a:avLst/>
          </a:prstGeom>
          <a:noFill/>
          <a:ln>
            <a:noFill/>
          </a:ln>
        </p:spPr>
      </p:pic>
      <p:pic>
        <p:nvPicPr>
          <p:cNvPr id="3926" name="Google Shape;3926;p88"/>
          <p:cNvPicPr preferRelativeResize="0"/>
          <p:nvPr/>
        </p:nvPicPr>
        <p:blipFill>
          <a:blip r:embed="rId6">
            <a:alphaModFix/>
          </a:blip>
          <a:stretch>
            <a:fillRect/>
          </a:stretch>
        </p:blipFill>
        <p:spPr>
          <a:xfrm>
            <a:off x="6878525" y="3417000"/>
            <a:ext cx="1195551" cy="168497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0" name="Shape 3930"/>
        <p:cNvGrpSpPr/>
        <p:nvPr/>
      </p:nvGrpSpPr>
      <p:grpSpPr>
        <a:xfrm>
          <a:off x="0" y="0"/>
          <a:ext cx="0" cy="0"/>
          <a:chOff x="0" y="0"/>
          <a:chExt cx="0" cy="0"/>
        </a:xfrm>
      </p:grpSpPr>
      <p:sp>
        <p:nvSpPr>
          <p:cNvPr id="3931" name="Google Shape;3931;p89"/>
          <p:cNvSpPr txBox="1"/>
          <p:nvPr>
            <p:ph idx="7" type="subTitle"/>
          </p:nvPr>
        </p:nvSpPr>
        <p:spPr>
          <a:xfrm>
            <a:off x="310300" y="2571750"/>
            <a:ext cx="2661300" cy="91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 Identify the age, race, and political distribution of Boston residents</a:t>
            </a:r>
            <a:endParaRPr/>
          </a:p>
        </p:txBody>
      </p:sp>
      <p:sp>
        <p:nvSpPr>
          <p:cNvPr id="3932" name="Google Shape;3932;p89"/>
          <p:cNvSpPr txBox="1"/>
          <p:nvPr>
            <p:ph idx="8" type="subTitle"/>
          </p:nvPr>
        </p:nvSpPr>
        <p:spPr>
          <a:xfrm>
            <a:off x="3342425" y="2281875"/>
            <a:ext cx="2459100" cy="91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 Display all characteristics of NYC</a:t>
            </a:r>
            <a:endParaRPr/>
          </a:p>
        </p:txBody>
      </p:sp>
      <p:sp>
        <p:nvSpPr>
          <p:cNvPr id="3933" name="Google Shape;3933;p89"/>
          <p:cNvSpPr txBox="1"/>
          <p:nvPr>
            <p:ph idx="9" type="subTitle"/>
          </p:nvPr>
        </p:nvSpPr>
        <p:spPr>
          <a:xfrm>
            <a:off x="6374550" y="2151375"/>
            <a:ext cx="2454000" cy="125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 Compare cost of living between Chicago and Houston</a:t>
            </a:r>
            <a:endParaRPr/>
          </a:p>
        </p:txBody>
      </p:sp>
      <p:sp>
        <p:nvSpPr>
          <p:cNvPr id="3934" name="Google Shape;3934;p89"/>
          <p:cNvSpPr txBox="1"/>
          <p:nvPr>
            <p:ph type="title"/>
          </p:nvPr>
        </p:nvSpPr>
        <p:spPr>
          <a:xfrm>
            <a:off x="0" y="470225"/>
            <a:ext cx="77040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700"/>
              <a:t>Our Tasks</a:t>
            </a:r>
            <a:endParaRPr b="0" sz="2700">
              <a:solidFill>
                <a:schemeClr val="dk1"/>
              </a:solidFill>
              <a:latin typeface="Raleway Black"/>
              <a:ea typeface="Raleway Black"/>
              <a:cs typeface="Raleway Black"/>
              <a:sym typeface="Raleway Black"/>
            </a:endParaRPr>
          </a:p>
        </p:txBody>
      </p:sp>
      <p:sp>
        <p:nvSpPr>
          <p:cNvPr id="3935" name="Google Shape;3935;p89"/>
          <p:cNvSpPr/>
          <p:nvPr/>
        </p:nvSpPr>
        <p:spPr>
          <a:xfrm>
            <a:off x="7257013" y="1415475"/>
            <a:ext cx="681900" cy="681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9"/>
          <p:cNvSpPr/>
          <p:nvPr/>
        </p:nvSpPr>
        <p:spPr>
          <a:xfrm>
            <a:off x="4231001" y="1415475"/>
            <a:ext cx="681900" cy="681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9"/>
          <p:cNvSpPr/>
          <p:nvPr/>
        </p:nvSpPr>
        <p:spPr>
          <a:xfrm>
            <a:off x="1205388" y="1415475"/>
            <a:ext cx="681900" cy="681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8" name="Google Shape;3938;p89"/>
          <p:cNvGrpSpPr/>
          <p:nvPr/>
        </p:nvGrpSpPr>
        <p:grpSpPr>
          <a:xfrm>
            <a:off x="7421376" y="1584700"/>
            <a:ext cx="360356" cy="343462"/>
            <a:chOff x="6870193" y="2295620"/>
            <a:chExt cx="360356" cy="343462"/>
          </a:xfrm>
        </p:grpSpPr>
        <p:sp>
          <p:nvSpPr>
            <p:cNvPr id="3939" name="Google Shape;3939;p8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1" name="Google Shape;3941;p89"/>
          <p:cNvGrpSpPr/>
          <p:nvPr/>
        </p:nvGrpSpPr>
        <p:grpSpPr>
          <a:xfrm>
            <a:off x="4404849" y="1589464"/>
            <a:ext cx="334634" cy="333904"/>
            <a:chOff x="7429366" y="3223183"/>
            <a:chExt cx="334634" cy="333904"/>
          </a:xfrm>
        </p:grpSpPr>
        <p:sp>
          <p:nvSpPr>
            <p:cNvPr id="3942" name="Google Shape;3942;p8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4" name="Google Shape;3944;p89"/>
          <p:cNvSpPr/>
          <p:nvPr/>
        </p:nvSpPr>
        <p:spPr>
          <a:xfrm>
            <a:off x="1430054" y="1574361"/>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9"/>
          <p:cNvSpPr txBox="1"/>
          <p:nvPr/>
        </p:nvSpPr>
        <p:spPr>
          <a:xfrm>
            <a:off x="2849700" y="3463575"/>
            <a:ext cx="5788800" cy="13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Persona Example: Jared is a 24 year old, recent computer </a:t>
            </a:r>
            <a:r>
              <a:rPr lang="en" sz="1200">
                <a:solidFill>
                  <a:schemeClr val="dk1"/>
                </a:solidFill>
                <a:latin typeface="Montserrat"/>
                <a:ea typeface="Montserrat"/>
                <a:cs typeface="Montserrat"/>
                <a:sym typeface="Montserrat"/>
              </a:rPr>
              <a:t>science</a:t>
            </a:r>
            <a:r>
              <a:rPr lang="en" sz="1200">
                <a:solidFill>
                  <a:schemeClr val="dk1"/>
                </a:solidFill>
                <a:latin typeface="Montserrat"/>
                <a:ea typeface="Montserrat"/>
                <a:cs typeface="Montserrat"/>
                <a:sym typeface="Montserrat"/>
              </a:rPr>
              <a:t> graduate from UIUC. They’re comparing job offers located in Seattle and Miami and wants to use CityFinder to decide the best city for him. His hobbies include baking and walking his dog. After 4 years in southern Illinois, they want to move to a more liberal area. He also wants to start building his savings so he can retire early. </a:t>
            </a:r>
            <a:endParaRPr sz="1200">
              <a:solidFill>
                <a:schemeClr val="dk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9" name="Shape 3949"/>
        <p:cNvGrpSpPr/>
        <p:nvPr/>
      </p:nvGrpSpPr>
      <p:grpSpPr>
        <a:xfrm>
          <a:off x="0" y="0"/>
          <a:ext cx="0" cy="0"/>
          <a:chOff x="0" y="0"/>
          <a:chExt cx="0" cy="0"/>
        </a:xfrm>
      </p:grpSpPr>
      <p:sp>
        <p:nvSpPr>
          <p:cNvPr id="3950" name="Google Shape;3950;p90"/>
          <p:cNvSpPr txBox="1"/>
          <p:nvPr>
            <p:ph type="title"/>
          </p:nvPr>
        </p:nvSpPr>
        <p:spPr>
          <a:xfrm>
            <a:off x="2987475" y="345550"/>
            <a:ext cx="5194200" cy="1080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3951" name="Google Shape;3951;p90"/>
          <p:cNvSpPr txBox="1"/>
          <p:nvPr>
            <p:ph idx="1" type="subTitle"/>
          </p:nvPr>
        </p:nvSpPr>
        <p:spPr>
          <a:xfrm>
            <a:off x="2678900" y="1480550"/>
            <a:ext cx="5502900" cy="254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Question:</a:t>
            </a:r>
            <a:r>
              <a:rPr lang="en"/>
              <a:t> What are the best cities for recent graduates to move to and can our VA system help to answer this question?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Yes! Our tool can help users learn more about the characteristics of a city, in an </a:t>
            </a:r>
            <a:r>
              <a:rPr lang="en"/>
              <a:t>accessible</a:t>
            </a:r>
            <a:r>
              <a:rPr lang="en"/>
              <a:t>, </a:t>
            </a:r>
            <a:r>
              <a:rPr lang="en"/>
              <a:t>streamlined</a:t>
            </a:r>
            <a:r>
              <a:rPr lang="en"/>
              <a:t> way.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Best for Walkability: NYC</a:t>
            </a:r>
            <a:endParaRPr/>
          </a:p>
          <a:p>
            <a:pPr indent="0" lvl="0" marL="0" rtl="0" algn="l">
              <a:spcBef>
                <a:spcPts val="0"/>
              </a:spcBef>
              <a:spcAft>
                <a:spcPts val="0"/>
              </a:spcAft>
              <a:buNone/>
            </a:pPr>
            <a:r>
              <a:rPr lang="en"/>
              <a:t>Most Affordable: Houston</a:t>
            </a:r>
            <a:endParaRPr/>
          </a:p>
          <a:p>
            <a:pPr indent="0" lvl="0" marL="0" rtl="0" algn="l">
              <a:spcBef>
                <a:spcPts val="0"/>
              </a:spcBef>
              <a:spcAft>
                <a:spcPts val="0"/>
              </a:spcAft>
              <a:buNone/>
            </a:pPr>
            <a:r>
              <a:rPr lang="en"/>
              <a:t>Biggest Population of 18-24 year olds:</a:t>
            </a:r>
            <a:r>
              <a:rPr lang="en"/>
              <a:t> Boston</a:t>
            </a:r>
            <a:endParaRPr/>
          </a:p>
          <a:p>
            <a:pPr indent="0" lvl="0" marL="0" rtl="0" algn="l">
              <a:spcBef>
                <a:spcPts val="0"/>
              </a:spcBef>
              <a:spcAft>
                <a:spcPts val="0"/>
              </a:spcAft>
              <a:buNone/>
            </a:pPr>
            <a:r>
              <a:rPr lang="en"/>
              <a:t>Most </a:t>
            </a:r>
            <a:r>
              <a:rPr lang="en"/>
              <a:t>Democratic</a:t>
            </a:r>
            <a:r>
              <a:rPr lang="en"/>
              <a:t> in last Election: New York City</a:t>
            </a:r>
            <a:br>
              <a:rPr lang="en"/>
            </a:br>
            <a:r>
              <a:rPr lang="en"/>
              <a:t>Highest Income: New York City</a:t>
            </a:r>
            <a:endParaRPr/>
          </a:p>
          <a:p>
            <a:pPr indent="0" lvl="0" marL="0" rtl="0" algn="l">
              <a:spcBef>
                <a:spcPts val="0"/>
              </a:spcBef>
              <a:spcAft>
                <a:spcPts val="0"/>
              </a:spcAft>
              <a:buNone/>
            </a:pPr>
            <a:r>
              <a:rPr lang="en"/>
              <a:t>Most Diverse (least white): New York City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952" name="Google Shape;3952;p90"/>
          <p:cNvSpPr/>
          <p:nvPr/>
        </p:nvSpPr>
        <p:spPr>
          <a:xfrm>
            <a:off x="1701975" y="369250"/>
            <a:ext cx="1056900" cy="1056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3" name="Google Shape;3953;p90"/>
          <p:cNvGrpSpPr/>
          <p:nvPr/>
        </p:nvGrpSpPr>
        <p:grpSpPr>
          <a:xfrm>
            <a:off x="1989809" y="656625"/>
            <a:ext cx="481076" cy="482114"/>
            <a:chOff x="4762900" y="1540050"/>
            <a:chExt cx="347875" cy="348625"/>
          </a:xfrm>
        </p:grpSpPr>
        <p:sp>
          <p:nvSpPr>
            <p:cNvPr id="3954" name="Google Shape;3954;p90"/>
            <p:cNvSpPr/>
            <p:nvPr/>
          </p:nvSpPr>
          <p:spPr>
            <a:xfrm>
              <a:off x="4885450" y="1785800"/>
              <a:ext cx="14725" cy="14075"/>
            </a:xfrm>
            <a:custGeom>
              <a:rect b="b" l="l" r="r" t="t"/>
              <a:pathLst>
                <a:path extrusionOk="0" h="563" w="589">
                  <a:moveTo>
                    <a:pt x="304" y="1"/>
                  </a:moveTo>
                  <a:cubicBezTo>
                    <a:pt x="237" y="1"/>
                    <a:pt x="178" y="27"/>
                    <a:pt x="132" y="55"/>
                  </a:cubicBezTo>
                  <a:cubicBezTo>
                    <a:pt x="41" y="137"/>
                    <a:pt x="0" y="258"/>
                    <a:pt x="41" y="350"/>
                  </a:cubicBezTo>
                  <a:cubicBezTo>
                    <a:pt x="82" y="471"/>
                    <a:pt x="173" y="563"/>
                    <a:pt x="295" y="563"/>
                  </a:cubicBezTo>
                  <a:cubicBezTo>
                    <a:pt x="427" y="563"/>
                    <a:pt x="548" y="471"/>
                    <a:pt x="548" y="350"/>
                  </a:cubicBezTo>
                  <a:cubicBezTo>
                    <a:pt x="589" y="218"/>
                    <a:pt x="548" y="96"/>
                    <a:pt x="467" y="55"/>
                  </a:cubicBezTo>
                  <a:cubicBezTo>
                    <a:pt x="410" y="16"/>
                    <a:pt x="355" y="1"/>
                    <a:pt x="304"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90"/>
            <p:cNvSpPr/>
            <p:nvPr/>
          </p:nvSpPr>
          <p:spPr>
            <a:xfrm>
              <a:off x="4762900" y="1540050"/>
              <a:ext cx="347875" cy="348625"/>
            </a:xfrm>
            <a:custGeom>
              <a:rect b="b" l="l" r="r" t="t"/>
              <a:pathLst>
                <a:path extrusionOk="0" h="13945" w="13915">
                  <a:moveTo>
                    <a:pt x="9429" y="579"/>
                  </a:moveTo>
                  <a:lnTo>
                    <a:pt x="13356" y="3035"/>
                  </a:lnTo>
                  <a:lnTo>
                    <a:pt x="13356" y="4050"/>
                  </a:lnTo>
                  <a:lnTo>
                    <a:pt x="9550" y="1716"/>
                  </a:lnTo>
                  <a:lnTo>
                    <a:pt x="9550" y="1675"/>
                  </a:lnTo>
                  <a:cubicBezTo>
                    <a:pt x="9510" y="1655"/>
                    <a:pt x="9469" y="1645"/>
                    <a:pt x="9427" y="1645"/>
                  </a:cubicBezTo>
                  <a:cubicBezTo>
                    <a:pt x="9385" y="1645"/>
                    <a:pt x="9342" y="1655"/>
                    <a:pt x="9297" y="1675"/>
                  </a:cubicBezTo>
                  <a:cubicBezTo>
                    <a:pt x="9297" y="1675"/>
                    <a:pt x="9256" y="1675"/>
                    <a:pt x="9256" y="1716"/>
                  </a:cubicBezTo>
                  <a:lnTo>
                    <a:pt x="5491" y="4050"/>
                  </a:lnTo>
                  <a:lnTo>
                    <a:pt x="5491" y="3035"/>
                  </a:lnTo>
                  <a:lnTo>
                    <a:pt x="9429" y="579"/>
                  </a:lnTo>
                  <a:close/>
                  <a:moveTo>
                    <a:pt x="1907" y="3607"/>
                  </a:moveTo>
                  <a:cubicBezTo>
                    <a:pt x="2701" y="3607"/>
                    <a:pt x="3339" y="4243"/>
                    <a:pt x="3339" y="5014"/>
                  </a:cubicBezTo>
                  <a:lnTo>
                    <a:pt x="3339" y="7389"/>
                  </a:lnTo>
                  <a:cubicBezTo>
                    <a:pt x="3339" y="8109"/>
                    <a:pt x="2832" y="8657"/>
                    <a:pt x="2193" y="8779"/>
                  </a:cubicBezTo>
                  <a:lnTo>
                    <a:pt x="2193" y="7977"/>
                  </a:lnTo>
                  <a:lnTo>
                    <a:pt x="2954" y="7257"/>
                  </a:lnTo>
                  <a:cubicBezTo>
                    <a:pt x="2954" y="7216"/>
                    <a:pt x="3005" y="7176"/>
                    <a:pt x="3005" y="7095"/>
                  </a:cubicBezTo>
                  <a:cubicBezTo>
                    <a:pt x="2972" y="6930"/>
                    <a:pt x="2836" y="6833"/>
                    <a:pt x="2700" y="6833"/>
                  </a:cubicBezTo>
                  <a:cubicBezTo>
                    <a:pt x="2627" y="6833"/>
                    <a:pt x="2554" y="6862"/>
                    <a:pt x="2497" y="6922"/>
                  </a:cubicBezTo>
                  <a:lnTo>
                    <a:pt x="2193" y="7216"/>
                  </a:lnTo>
                  <a:lnTo>
                    <a:pt x="2193" y="5735"/>
                  </a:lnTo>
                  <a:cubicBezTo>
                    <a:pt x="2193" y="5694"/>
                    <a:pt x="2152" y="5653"/>
                    <a:pt x="2112" y="5613"/>
                  </a:cubicBezTo>
                  <a:cubicBezTo>
                    <a:pt x="2045" y="5559"/>
                    <a:pt x="1970" y="5535"/>
                    <a:pt x="1899" y="5535"/>
                  </a:cubicBezTo>
                  <a:cubicBezTo>
                    <a:pt x="1743" y="5535"/>
                    <a:pt x="1604" y="5652"/>
                    <a:pt x="1604" y="5826"/>
                  </a:cubicBezTo>
                  <a:lnTo>
                    <a:pt x="1604" y="8739"/>
                  </a:lnTo>
                  <a:cubicBezTo>
                    <a:pt x="1015" y="8617"/>
                    <a:pt x="549" y="8059"/>
                    <a:pt x="549" y="7389"/>
                  </a:cubicBezTo>
                  <a:lnTo>
                    <a:pt x="549" y="5014"/>
                  </a:lnTo>
                  <a:cubicBezTo>
                    <a:pt x="549" y="4344"/>
                    <a:pt x="1015" y="3746"/>
                    <a:pt x="1685" y="3624"/>
                  </a:cubicBezTo>
                  <a:cubicBezTo>
                    <a:pt x="1760" y="3613"/>
                    <a:pt x="1835" y="3607"/>
                    <a:pt x="1907" y="3607"/>
                  </a:cubicBezTo>
                  <a:close/>
                  <a:moveTo>
                    <a:pt x="2193" y="11570"/>
                  </a:moveTo>
                  <a:cubicBezTo>
                    <a:pt x="2578" y="11570"/>
                    <a:pt x="2913" y="11742"/>
                    <a:pt x="3126" y="12037"/>
                  </a:cubicBezTo>
                  <a:cubicBezTo>
                    <a:pt x="3157" y="12136"/>
                    <a:pt x="3239" y="12184"/>
                    <a:pt x="3330" y="12184"/>
                  </a:cubicBezTo>
                  <a:cubicBezTo>
                    <a:pt x="3360" y="12184"/>
                    <a:pt x="3391" y="12179"/>
                    <a:pt x="3421" y="12169"/>
                  </a:cubicBezTo>
                  <a:cubicBezTo>
                    <a:pt x="3461" y="12118"/>
                    <a:pt x="3553" y="12118"/>
                    <a:pt x="3634" y="12118"/>
                  </a:cubicBezTo>
                  <a:cubicBezTo>
                    <a:pt x="3806" y="12118"/>
                    <a:pt x="3969" y="12209"/>
                    <a:pt x="4141" y="12290"/>
                  </a:cubicBezTo>
                  <a:cubicBezTo>
                    <a:pt x="4170" y="12319"/>
                    <a:pt x="4224" y="12348"/>
                    <a:pt x="4282" y="12348"/>
                  </a:cubicBezTo>
                  <a:cubicBezTo>
                    <a:pt x="4306" y="12348"/>
                    <a:pt x="4331" y="12343"/>
                    <a:pt x="4354" y="12331"/>
                  </a:cubicBezTo>
                  <a:cubicBezTo>
                    <a:pt x="4395" y="12331"/>
                    <a:pt x="4476" y="12290"/>
                    <a:pt x="4527" y="12250"/>
                  </a:cubicBezTo>
                  <a:cubicBezTo>
                    <a:pt x="4689" y="11996"/>
                    <a:pt x="4943" y="11824"/>
                    <a:pt x="5237" y="11824"/>
                  </a:cubicBezTo>
                  <a:cubicBezTo>
                    <a:pt x="5704" y="11824"/>
                    <a:pt x="6130" y="12250"/>
                    <a:pt x="6130" y="12717"/>
                  </a:cubicBezTo>
                  <a:cubicBezTo>
                    <a:pt x="6130" y="12970"/>
                    <a:pt x="5998" y="13224"/>
                    <a:pt x="5795" y="13387"/>
                  </a:cubicBezTo>
                  <a:lnTo>
                    <a:pt x="1350" y="13387"/>
                  </a:lnTo>
                  <a:cubicBezTo>
                    <a:pt x="1178" y="13184"/>
                    <a:pt x="1097" y="12930"/>
                    <a:pt x="1097" y="12676"/>
                  </a:cubicBezTo>
                  <a:cubicBezTo>
                    <a:pt x="1097" y="12037"/>
                    <a:pt x="1604" y="11570"/>
                    <a:pt x="2193" y="11570"/>
                  </a:cubicBezTo>
                  <a:close/>
                  <a:moveTo>
                    <a:pt x="10311" y="11824"/>
                  </a:moveTo>
                  <a:lnTo>
                    <a:pt x="10311" y="13387"/>
                  </a:lnTo>
                  <a:lnTo>
                    <a:pt x="8495" y="13387"/>
                  </a:lnTo>
                  <a:lnTo>
                    <a:pt x="8495" y="11824"/>
                  </a:lnTo>
                  <a:close/>
                  <a:moveTo>
                    <a:pt x="9422" y="1"/>
                  </a:moveTo>
                  <a:cubicBezTo>
                    <a:pt x="9375" y="1"/>
                    <a:pt x="9322" y="11"/>
                    <a:pt x="9256" y="31"/>
                  </a:cubicBezTo>
                  <a:lnTo>
                    <a:pt x="5075" y="2650"/>
                  </a:lnTo>
                  <a:cubicBezTo>
                    <a:pt x="4984" y="2690"/>
                    <a:pt x="4943" y="2781"/>
                    <a:pt x="4943" y="2863"/>
                  </a:cubicBezTo>
                  <a:lnTo>
                    <a:pt x="4943" y="8870"/>
                  </a:lnTo>
                  <a:cubicBezTo>
                    <a:pt x="4943" y="8992"/>
                    <a:pt x="5034" y="9124"/>
                    <a:pt x="5156" y="9165"/>
                  </a:cubicBezTo>
                  <a:cubicBezTo>
                    <a:pt x="5329" y="9165"/>
                    <a:pt x="5491" y="9033"/>
                    <a:pt x="5491" y="8870"/>
                  </a:cubicBezTo>
                  <a:lnTo>
                    <a:pt x="5491" y="4679"/>
                  </a:lnTo>
                  <a:lnTo>
                    <a:pt x="9429" y="2274"/>
                  </a:lnTo>
                  <a:lnTo>
                    <a:pt x="13356" y="4679"/>
                  </a:lnTo>
                  <a:lnTo>
                    <a:pt x="13356" y="13387"/>
                  </a:lnTo>
                  <a:lnTo>
                    <a:pt x="10870" y="13387"/>
                  </a:lnTo>
                  <a:lnTo>
                    <a:pt x="10870" y="11570"/>
                  </a:lnTo>
                  <a:cubicBezTo>
                    <a:pt x="10870" y="11408"/>
                    <a:pt x="10738" y="11276"/>
                    <a:pt x="10616" y="11276"/>
                  </a:cubicBezTo>
                  <a:lnTo>
                    <a:pt x="8241" y="11276"/>
                  </a:lnTo>
                  <a:cubicBezTo>
                    <a:pt x="8079" y="11276"/>
                    <a:pt x="7947" y="11408"/>
                    <a:pt x="7947" y="11570"/>
                  </a:cubicBezTo>
                  <a:lnTo>
                    <a:pt x="7947" y="13387"/>
                  </a:lnTo>
                  <a:lnTo>
                    <a:pt x="6465" y="13387"/>
                  </a:lnTo>
                  <a:cubicBezTo>
                    <a:pt x="6597" y="13184"/>
                    <a:pt x="6638" y="12970"/>
                    <a:pt x="6638" y="12717"/>
                  </a:cubicBezTo>
                  <a:cubicBezTo>
                    <a:pt x="6638" y="11956"/>
                    <a:pt x="5998" y="11316"/>
                    <a:pt x="5237" y="11316"/>
                  </a:cubicBezTo>
                  <a:cubicBezTo>
                    <a:pt x="4862" y="11316"/>
                    <a:pt x="4476" y="11448"/>
                    <a:pt x="4222" y="11742"/>
                  </a:cubicBezTo>
                  <a:cubicBezTo>
                    <a:pt x="4060" y="11611"/>
                    <a:pt x="3847" y="11570"/>
                    <a:pt x="3634" y="11570"/>
                  </a:cubicBezTo>
                  <a:cubicBezTo>
                    <a:pt x="3593" y="11570"/>
                    <a:pt x="3512" y="11570"/>
                    <a:pt x="3461" y="11611"/>
                  </a:cubicBezTo>
                  <a:cubicBezTo>
                    <a:pt x="3167" y="11235"/>
                    <a:pt x="2700" y="11022"/>
                    <a:pt x="2193" y="11022"/>
                  </a:cubicBezTo>
                  <a:lnTo>
                    <a:pt x="2193" y="9327"/>
                  </a:lnTo>
                  <a:cubicBezTo>
                    <a:pt x="3126" y="9205"/>
                    <a:pt x="3887" y="8404"/>
                    <a:pt x="3887" y="7389"/>
                  </a:cubicBezTo>
                  <a:lnTo>
                    <a:pt x="3887" y="5014"/>
                  </a:lnTo>
                  <a:cubicBezTo>
                    <a:pt x="3887" y="4050"/>
                    <a:pt x="3167" y="3198"/>
                    <a:pt x="2152" y="3076"/>
                  </a:cubicBezTo>
                  <a:cubicBezTo>
                    <a:pt x="2077" y="3067"/>
                    <a:pt x="2003" y="3063"/>
                    <a:pt x="1929" y="3063"/>
                  </a:cubicBezTo>
                  <a:cubicBezTo>
                    <a:pt x="886" y="3063"/>
                    <a:pt x="1" y="3914"/>
                    <a:pt x="1" y="5014"/>
                  </a:cubicBezTo>
                  <a:lnTo>
                    <a:pt x="1" y="7389"/>
                  </a:lnTo>
                  <a:cubicBezTo>
                    <a:pt x="1" y="8363"/>
                    <a:pt x="721" y="9165"/>
                    <a:pt x="1604" y="9327"/>
                  </a:cubicBezTo>
                  <a:lnTo>
                    <a:pt x="1604" y="11103"/>
                  </a:lnTo>
                  <a:cubicBezTo>
                    <a:pt x="1015" y="11357"/>
                    <a:pt x="549" y="11956"/>
                    <a:pt x="549" y="12676"/>
                  </a:cubicBezTo>
                  <a:cubicBezTo>
                    <a:pt x="549" y="13092"/>
                    <a:pt x="721" y="13518"/>
                    <a:pt x="1056" y="13853"/>
                  </a:cubicBezTo>
                  <a:cubicBezTo>
                    <a:pt x="1097" y="13894"/>
                    <a:pt x="1137" y="13945"/>
                    <a:pt x="1229" y="13945"/>
                  </a:cubicBezTo>
                  <a:lnTo>
                    <a:pt x="13610" y="13945"/>
                  </a:lnTo>
                  <a:cubicBezTo>
                    <a:pt x="13782" y="13945"/>
                    <a:pt x="13914" y="13813"/>
                    <a:pt x="13914" y="13640"/>
                  </a:cubicBezTo>
                  <a:lnTo>
                    <a:pt x="13914" y="2863"/>
                  </a:lnTo>
                  <a:cubicBezTo>
                    <a:pt x="13914" y="2781"/>
                    <a:pt x="13863" y="2690"/>
                    <a:pt x="13782" y="2650"/>
                  </a:cubicBezTo>
                  <a:lnTo>
                    <a:pt x="9550" y="31"/>
                  </a:lnTo>
                  <a:cubicBezTo>
                    <a:pt x="9510" y="11"/>
                    <a:pt x="9469" y="1"/>
                    <a:pt x="9422"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90"/>
            <p:cNvSpPr/>
            <p:nvPr/>
          </p:nvSpPr>
          <p:spPr>
            <a:xfrm>
              <a:off x="5036650" y="1758500"/>
              <a:ext cx="45450" cy="45450"/>
            </a:xfrm>
            <a:custGeom>
              <a:rect b="b" l="l" r="r" t="t"/>
              <a:pathLst>
                <a:path extrusionOk="0" h="1818" w="1818">
                  <a:moveTo>
                    <a:pt x="1269" y="549"/>
                  </a:moveTo>
                  <a:lnTo>
                    <a:pt x="1269" y="1269"/>
                  </a:lnTo>
                  <a:lnTo>
                    <a:pt x="549" y="1269"/>
                  </a:lnTo>
                  <a:lnTo>
                    <a:pt x="549" y="549"/>
                  </a:lnTo>
                  <a:close/>
                  <a:moveTo>
                    <a:pt x="295" y="1"/>
                  </a:moveTo>
                  <a:cubicBezTo>
                    <a:pt x="123" y="1"/>
                    <a:pt x="1" y="132"/>
                    <a:pt x="1" y="295"/>
                  </a:cubicBezTo>
                  <a:lnTo>
                    <a:pt x="1" y="1523"/>
                  </a:lnTo>
                  <a:cubicBezTo>
                    <a:pt x="1" y="1695"/>
                    <a:pt x="123" y="1817"/>
                    <a:pt x="295" y="1817"/>
                  </a:cubicBezTo>
                  <a:lnTo>
                    <a:pt x="1523" y="1817"/>
                  </a:lnTo>
                  <a:cubicBezTo>
                    <a:pt x="1696" y="1817"/>
                    <a:pt x="1817" y="1695"/>
                    <a:pt x="1817" y="1523"/>
                  </a:cubicBezTo>
                  <a:lnTo>
                    <a:pt x="1817" y="295"/>
                  </a:lnTo>
                  <a:cubicBezTo>
                    <a:pt x="1817" y="132"/>
                    <a:pt x="1696" y="1"/>
                    <a:pt x="1523"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90"/>
            <p:cNvSpPr/>
            <p:nvPr/>
          </p:nvSpPr>
          <p:spPr>
            <a:xfrm>
              <a:off x="4975250" y="1758500"/>
              <a:ext cx="45450" cy="45450"/>
            </a:xfrm>
            <a:custGeom>
              <a:rect b="b" l="l" r="r" t="t"/>
              <a:pathLst>
                <a:path extrusionOk="0" h="1818" w="1818">
                  <a:moveTo>
                    <a:pt x="1269" y="549"/>
                  </a:moveTo>
                  <a:lnTo>
                    <a:pt x="1269" y="1269"/>
                  </a:lnTo>
                  <a:lnTo>
                    <a:pt x="549" y="1269"/>
                  </a:lnTo>
                  <a:lnTo>
                    <a:pt x="549" y="549"/>
                  </a:lnTo>
                  <a:close/>
                  <a:moveTo>
                    <a:pt x="295" y="1"/>
                  </a:moveTo>
                  <a:cubicBezTo>
                    <a:pt x="133" y="1"/>
                    <a:pt x="1" y="132"/>
                    <a:pt x="1" y="295"/>
                  </a:cubicBezTo>
                  <a:lnTo>
                    <a:pt x="1" y="1523"/>
                  </a:lnTo>
                  <a:cubicBezTo>
                    <a:pt x="1" y="1695"/>
                    <a:pt x="133" y="1817"/>
                    <a:pt x="295" y="1817"/>
                  </a:cubicBezTo>
                  <a:lnTo>
                    <a:pt x="1523" y="1817"/>
                  </a:lnTo>
                  <a:cubicBezTo>
                    <a:pt x="1696" y="1817"/>
                    <a:pt x="1817" y="1695"/>
                    <a:pt x="1817" y="1523"/>
                  </a:cubicBezTo>
                  <a:lnTo>
                    <a:pt x="1817" y="295"/>
                  </a:lnTo>
                  <a:cubicBezTo>
                    <a:pt x="1817" y="132"/>
                    <a:pt x="1696" y="1"/>
                    <a:pt x="1523"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90"/>
            <p:cNvSpPr/>
            <p:nvPr/>
          </p:nvSpPr>
          <p:spPr>
            <a:xfrm>
              <a:off x="4915125" y="1758500"/>
              <a:ext cx="44425" cy="45450"/>
            </a:xfrm>
            <a:custGeom>
              <a:rect b="b" l="l" r="r" t="t"/>
              <a:pathLst>
                <a:path extrusionOk="0" h="1818" w="1777">
                  <a:moveTo>
                    <a:pt x="1269" y="549"/>
                  </a:moveTo>
                  <a:lnTo>
                    <a:pt x="1269" y="1269"/>
                  </a:lnTo>
                  <a:lnTo>
                    <a:pt x="549" y="1269"/>
                  </a:lnTo>
                  <a:lnTo>
                    <a:pt x="549" y="549"/>
                  </a:lnTo>
                  <a:close/>
                  <a:moveTo>
                    <a:pt x="254" y="1"/>
                  </a:moveTo>
                  <a:cubicBezTo>
                    <a:pt x="122" y="1"/>
                    <a:pt x="1" y="132"/>
                    <a:pt x="1" y="295"/>
                  </a:cubicBezTo>
                  <a:lnTo>
                    <a:pt x="1" y="1523"/>
                  </a:lnTo>
                  <a:cubicBezTo>
                    <a:pt x="1" y="1695"/>
                    <a:pt x="122" y="1817"/>
                    <a:pt x="254" y="1817"/>
                  </a:cubicBezTo>
                  <a:lnTo>
                    <a:pt x="1523" y="1817"/>
                  </a:lnTo>
                  <a:cubicBezTo>
                    <a:pt x="1685" y="1817"/>
                    <a:pt x="1777" y="1695"/>
                    <a:pt x="1777" y="1523"/>
                  </a:cubicBezTo>
                  <a:lnTo>
                    <a:pt x="1777" y="295"/>
                  </a:lnTo>
                  <a:cubicBezTo>
                    <a:pt x="1777" y="132"/>
                    <a:pt x="1685" y="1"/>
                    <a:pt x="1523"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90"/>
            <p:cNvSpPr/>
            <p:nvPr/>
          </p:nvSpPr>
          <p:spPr>
            <a:xfrm>
              <a:off x="4959525" y="1632650"/>
              <a:ext cx="78175" cy="44425"/>
            </a:xfrm>
            <a:custGeom>
              <a:rect b="b" l="l" r="r" t="t"/>
              <a:pathLst>
                <a:path extrusionOk="0" h="1777" w="3127">
                  <a:moveTo>
                    <a:pt x="2578" y="549"/>
                  </a:moveTo>
                  <a:lnTo>
                    <a:pt x="2578" y="1229"/>
                  </a:lnTo>
                  <a:lnTo>
                    <a:pt x="549" y="1229"/>
                  </a:lnTo>
                  <a:lnTo>
                    <a:pt x="549" y="549"/>
                  </a:lnTo>
                  <a:close/>
                  <a:moveTo>
                    <a:pt x="254" y="1"/>
                  </a:moveTo>
                  <a:cubicBezTo>
                    <a:pt x="122" y="1"/>
                    <a:pt x="1" y="133"/>
                    <a:pt x="1" y="255"/>
                  </a:cubicBezTo>
                  <a:lnTo>
                    <a:pt x="1" y="1523"/>
                  </a:lnTo>
                  <a:cubicBezTo>
                    <a:pt x="1" y="1655"/>
                    <a:pt x="122" y="1777"/>
                    <a:pt x="254" y="1777"/>
                  </a:cubicBezTo>
                  <a:lnTo>
                    <a:pt x="2832" y="1777"/>
                  </a:lnTo>
                  <a:cubicBezTo>
                    <a:pt x="3005" y="1777"/>
                    <a:pt x="3126" y="1655"/>
                    <a:pt x="3126" y="1523"/>
                  </a:cubicBezTo>
                  <a:lnTo>
                    <a:pt x="3126" y="255"/>
                  </a:lnTo>
                  <a:cubicBezTo>
                    <a:pt x="3126" y="133"/>
                    <a:pt x="3005" y="1"/>
                    <a:pt x="2832" y="1"/>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90"/>
            <p:cNvSpPr/>
            <p:nvPr/>
          </p:nvSpPr>
          <p:spPr>
            <a:xfrm>
              <a:off x="5036650" y="1696100"/>
              <a:ext cx="45450" cy="44425"/>
            </a:xfrm>
            <a:custGeom>
              <a:rect b="b" l="l" r="r" t="t"/>
              <a:pathLst>
                <a:path extrusionOk="0" h="1777" w="1818">
                  <a:moveTo>
                    <a:pt x="1269" y="507"/>
                  </a:moveTo>
                  <a:lnTo>
                    <a:pt x="1269" y="1228"/>
                  </a:lnTo>
                  <a:lnTo>
                    <a:pt x="549" y="1228"/>
                  </a:lnTo>
                  <a:lnTo>
                    <a:pt x="549" y="507"/>
                  </a:lnTo>
                  <a:close/>
                  <a:moveTo>
                    <a:pt x="295" y="0"/>
                  </a:moveTo>
                  <a:cubicBezTo>
                    <a:pt x="123" y="0"/>
                    <a:pt x="1" y="91"/>
                    <a:pt x="1" y="254"/>
                  </a:cubicBezTo>
                  <a:lnTo>
                    <a:pt x="1" y="1522"/>
                  </a:lnTo>
                  <a:cubicBezTo>
                    <a:pt x="1" y="1654"/>
                    <a:pt x="123" y="1776"/>
                    <a:pt x="295" y="1776"/>
                  </a:cubicBezTo>
                  <a:lnTo>
                    <a:pt x="1523" y="1776"/>
                  </a:lnTo>
                  <a:cubicBezTo>
                    <a:pt x="1696" y="1776"/>
                    <a:pt x="1817" y="1654"/>
                    <a:pt x="1817" y="1522"/>
                  </a:cubicBezTo>
                  <a:lnTo>
                    <a:pt x="1817" y="254"/>
                  </a:lnTo>
                  <a:cubicBezTo>
                    <a:pt x="1817" y="91"/>
                    <a:pt x="1696" y="0"/>
                    <a:pt x="1523"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90"/>
            <p:cNvSpPr/>
            <p:nvPr/>
          </p:nvSpPr>
          <p:spPr>
            <a:xfrm>
              <a:off x="4975250" y="1696100"/>
              <a:ext cx="45450" cy="44425"/>
            </a:xfrm>
            <a:custGeom>
              <a:rect b="b" l="l" r="r" t="t"/>
              <a:pathLst>
                <a:path extrusionOk="0" h="1777" w="1818">
                  <a:moveTo>
                    <a:pt x="1269" y="507"/>
                  </a:moveTo>
                  <a:lnTo>
                    <a:pt x="1269" y="1228"/>
                  </a:lnTo>
                  <a:lnTo>
                    <a:pt x="549" y="1228"/>
                  </a:lnTo>
                  <a:lnTo>
                    <a:pt x="549" y="507"/>
                  </a:lnTo>
                  <a:close/>
                  <a:moveTo>
                    <a:pt x="295" y="0"/>
                  </a:moveTo>
                  <a:cubicBezTo>
                    <a:pt x="133" y="0"/>
                    <a:pt x="1" y="91"/>
                    <a:pt x="1" y="254"/>
                  </a:cubicBezTo>
                  <a:lnTo>
                    <a:pt x="1" y="1522"/>
                  </a:lnTo>
                  <a:cubicBezTo>
                    <a:pt x="1" y="1654"/>
                    <a:pt x="133" y="1776"/>
                    <a:pt x="295" y="1776"/>
                  </a:cubicBezTo>
                  <a:lnTo>
                    <a:pt x="1523" y="1776"/>
                  </a:lnTo>
                  <a:cubicBezTo>
                    <a:pt x="1696" y="1776"/>
                    <a:pt x="1817" y="1654"/>
                    <a:pt x="1817" y="1522"/>
                  </a:cubicBezTo>
                  <a:lnTo>
                    <a:pt x="1817" y="254"/>
                  </a:lnTo>
                  <a:cubicBezTo>
                    <a:pt x="1817" y="91"/>
                    <a:pt x="1696" y="0"/>
                    <a:pt x="1523"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90"/>
            <p:cNvSpPr/>
            <p:nvPr/>
          </p:nvSpPr>
          <p:spPr>
            <a:xfrm>
              <a:off x="4915125" y="1696100"/>
              <a:ext cx="44425" cy="44425"/>
            </a:xfrm>
            <a:custGeom>
              <a:rect b="b" l="l" r="r" t="t"/>
              <a:pathLst>
                <a:path extrusionOk="0" h="1777" w="1777">
                  <a:moveTo>
                    <a:pt x="1269" y="507"/>
                  </a:moveTo>
                  <a:lnTo>
                    <a:pt x="1269" y="1228"/>
                  </a:lnTo>
                  <a:lnTo>
                    <a:pt x="549" y="1228"/>
                  </a:lnTo>
                  <a:lnTo>
                    <a:pt x="549" y="507"/>
                  </a:lnTo>
                  <a:close/>
                  <a:moveTo>
                    <a:pt x="254" y="0"/>
                  </a:moveTo>
                  <a:cubicBezTo>
                    <a:pt x="122" y="0"/>
                    <a:pt x="1" y="91"/>
                    <a:pt x="1" y="254"/>
                  </a:cubicBezTo>
                  <a:lnTo>
                    <a:pt x="1" y="1522"/>
                  </a:lnTo>
                  <a:cubicBezTo>
                    <a:pt x="1" y="1654"/>
                    <a:pt x="122" y="1776"/>
                    <a:pt x="254" y="1776"/>
                  </a:cubicBezTo>
                  <a:lnTo>
                    <a:pt x="1523" y="1776"/>
                  </a:lnTo>
                  <a:cubicBezTo>
                    <a:pt x="1685" y="1776"/>
                    <a:pt x="1777" y="1654"/>
                    <a:pt x="1777" y="1522"/>
                  </a:cubicBezTo>
                  <a:lnTo>
                    <a:pt x="1777" y="254"/>
                  </a:lnTo>
                  <a:cubicBezTo>
                    <a:pt x="1777" y="91"/>
                    <a:pt x="1685" y="0"/>
                    <a:pt x="1523" y="0"/>
                  </a:cubicBezTo>
                  <a:close/>
                </a:path>
              </a:pathLst>
            </a:custGeom>
            <a:solidFill>
              <a:srgbClr val="4C4557">
                <a:alpha val="787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3" name="Google Shape;3963;p90"/>
          <p:cNvGrpSpPr/>
          <p:nvPr/>
        </p:nvGrpSpPr>
        <p:grpSpPr>
          <a:xfrm>
            <a:off x="-1183381" y="898675"/>
            <a:ext cx="5420444" cy="4360365"/>
            <a:chOff x="-1183381" y="898675"/>
            <a:chExt cx="5420444" cy="4360365"/>
          </a:xfrm>
        </p:grpSpPr>
        <p:sp>
          <p:nvSpPr>
            <p:cNvPr id="3964" name="Google Shape;3964;p90"/>
            <p:cNvSpPr/>
            <p:nvPr/>
          </p:nvSpPr>
          <p:spPr>
            <a:xfrm>
              <a:off x="294625" y="898675"/>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5" name="Google Shape;3965;p90"/>
            <p:cNvGrpSpPr/>
            <p:nvPr/>
          </p:nvGrpSpPr>
          <p:grpSpPr>
            <a:xfrm flipH="1">
              <a:off x="-1183381" y="2780188"/>
              <a:ext cx="4294670" cy="2375962"/>
              <a:chOff x="5402544" y="2780188"/>
              <a:chExt cx="4294670" cy="2375962"/>
            </a:xfrm>
          </p:grpSpPr>
          <p:sp>
            <p:nvSpPr>
              <p:cNvPr id="3966" name="Google Shape;3966;p90"/>
              <p:cNvSpPr/>
              <p:nvPr/>
            </p:nvSpPr>
            <p:spPr>
              <a:xfrm>
                <a:off x="5462997" y="4340882"/>
                <a:ext cx="775024" cy="804920"/>
              </a:xfrm>
              <a:custGeom>
                <a:rect b="b" l="l" r="r" t="t"/>
                <a:pathLst>
                  <a:path extrusionOk="0" h="10958" w="10551">
                    <a:moveTo>
                      <a:pt x="1" y="1"/>
                    </a:moveTo>
                    <a:lnTo>
                      <a:pt x="1" y="10958"/>
                    </a:lnTo>
                    <a:lnTo>
                      <a:pt x="10550" y="10958"/>
                    </a:lnTo>
                    <a:lnTo>
                      <a:pt x="105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90"/>
              <p:cNvSpPr/>
              <p:nvPr/>
            </p:nvSpPr>
            <p:spPr>
              <a:xfrm>
                <a:off x="5402544" y="3860928"/>
                <a:ext cx="815791" cy="480028"/>
              </a:xfrm>
              <a:custGeom>
                <a:rect b="b" l="l" r="r" t="t"/>
                <a:pathLst>
                  <a:path extrusionOk="0" h="6535" w="11106">
                    <a:moveTo>
                      <a:pt x="11106" y="1"/>
                    </a:moveTo>
                    <a:lnTo>
                      <a:pt x="1" y="5684"/>
                    </a:lnTo>
                    <a:lnTo>
                      <a:pt x="1" y="6535"/>
                    </a:lnTo>
                    <a:lnTo>
                      <a:pt x="11106" y="65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90"/>
              <p:cNvSpPr/>
              <p:nvPr/>
            </p:nvSpPr>
            <p:spPr>
              <a:xfrm>
                <a:off x="5639214" y="4577480"/>
                <a:ext cx="445872" cy="322982"/>
              </a:xfrm>
              <a:custGeom>
                <a:rect b="b" l="l" r="r" t="t"/>
                <a:pathLst>
                  <a:path extrusionOk="0" h="4397" w="6070">
                    <a:moveTo>
                      <a:pt x="0" y="4396"/>
                    </a:moveTo>
                    <a:lnTo>
                      <a:pt x="6069" y="4396"/>
                    </a:lnTo>
                    <a:lnTo>
                      <a:pt x="6069"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90"/>
              <p:cNvSpPr/>
              <p:nvPr/>
            </p:nvSpPr>
            <p:spPr>
              <a:xfrm>
                <a:off x="5669624" y="4577480"/>
                <a:ext cx="415461" cy="322982"/>
              </a:xfrm>
              <a:custGeom>
                <a:rect b="b" l="l" r="r" t="t"/>
                <a:pathLst>
                  <a:path extrusionOk="0" h="4397" w="5656">
                    <a:moveTo>
                      <a:pt x="1" y="4396"/>
                    </a:moveTo>
                    <a:lnTo>
                      <a:pt x="5655" y="4396"/>
                    </a:lnTo>
                    <a:lnTo>
                      <a:pt x="5655"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90"/>
              <p:cNvSpPr/>
              <p:nvPr/>
            </p:nvSpPr>
            <p:spPr>
              <a:xfrm>
                <a:off x="5669624" y="4577480"/>
                <a:ext cx="21302" cy="322982"/>
              </a:xfrm>
              <a:custGeom>
                <a:rect b="b" l="l" r="r" t="t"/>
                <a:pathLst>
                  <a:path extrusionOk="0" h="4397" w="290">
                    <a:moveTo>
                      <a:pt x="1" y="4396"/>
                    </a:moveTo>
                    <a:lnTo>
                      <a:pt x="289" y="4396"/>
                    </a:lnTo>
                    <a:lnTo>
                      <a:pt x="289" y="1"/>
                    </a:lnTo>
                    <a:lnTo>
                      <a:pt x="1" y="1"/>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90"/>
              <p:cNvSpPr/>
              <p:nvPr/>
            </p:nvSpPr>
            <p:spPr>
              <a:xfrm>
                <a:off x="5669624" y="4728356"/>
                <a:ext cx="415461" cy="19172"/>
              </a:xfrm>
              <a:custGeom>
                <a:rect b="b" l="l" r="r" t="t"/>
                <a:pathLst>
                  <a:path extrusionOk="0" h="261" w="5656">
                    <a:moveTo>
                      <a:pt x="1" y="260"/>
                    </a:moveTo>
                    <a:lnTo>
                      <a:pt x="5655" y="260"/>
                    </a:lnTo>
                    <a:lnTo>
                      <a:pt x="5655"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90"/>
              <p:cNvSpPr/>
              <p:nvPr/>
            </p:nvSpPr>
            <p:spPr>
              <a:xfrm>
                <a:off x="5867511" y="4577480"/>
                <a:ext cx="19686" cy="322982"/>
              </a:xfrm>
              <a:custGeom>
                <a:rect b="b" l="l" r="r" t="t"/>
                <a:pathLst>
                  <a:path extrusionOk="0" h="4397" w="268">
                    <a:moveTo>
                      <a:pt x="268" y="4396"/>
                    </a:moveTo>
                    <a:lnTo>
                      <a:pt x="268" y="1"/>
                    </a:lnTo>
                    <a:lnTo>
                      <a:pt x="1" y="1"/>
                    </a:lnTo>
                    <a:lnTo>
                      <a:pt x="1" y="43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90"/>
              <p:cNvSpPr/>
              <p:nvPr/>
            </p:nvSpPr>
            <p:spPr>
              <a:xfrm>
                <a:off x="5921279" y="4616778"/>
                <a:ext cx="75438" cy="81682"/>
              </a:xfrm>
              <a:custGeom>
                <a:rect b="b" l="l" r="r" t="t"/>
                <a:pathLst>
                  <a:path extrusionOk="0" h="1112" w="1027">
                    <a:moveTo>
                      <a:pt x="914" y="0"/>
                    </a:moveTo>
                    <a:cubicBezTo>
                      <a:pt x="895" y="0"/>
                      <a:pt x="879" y="7"/>
                      <a:pt x="879" y="21"/>
                    </a:cubicBezTo>
                    <a:lnTo>
                      <a:pt x="28" y="964"/>
                    </a:lnTo>
                    <a:cubicBezTo>
                      <a:pt x="0" y="992"/>
                      <a:pt x="0" y="1048"/>
                      <a:pt x="28" y="1076"/>
                    </a:cubicBezTo>
                    <a:cubicBezTo>
                      <a:pt x="63" y="1111"/>
                      <a:pt x="63" y="1111"/>
                      <a:pt x="91" y="1111"/>
                    </a:cubicBezTo>
                    <a:cubicBezTo>
                      <a:pt x="120" y="1111"/>
                      <a:pt x="148" y="1076"/>
                      <a:pt x="148" y="1076"/>
                    </a:cubicBezTo>
                    <a:lnTo>
                      <a:pt x="999" y="141"/>
                    </a:lnTo>
                    <a:cubicBezTo>
                      <a:pt x="1027" y="113"/>
                      <a:pt x="999" y="56"/>
                      <a:pt x="971" y="21"/>
                    </a:cubicBezTo>
                    <a:cubicBezTo>
                      <a:pt x="957" y="7"/>
                      <a:pt x="934" y="0"/>
                      <a:pt x="914"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90"/>
              <p:cNvSpPr/>
              <p:nvPr/>
            </p:nvSpPr>
            <p:spPr>
              <a:xfrm>
                <a:off x="5972918" y="4612591"/>
                <a:ext cx="75512" cy="81241"/>
              </a:xfrm>
              <a:custGeom>
                <a:rect b="b" l="l" r="r" t="t"/>
                <a:pathLst>
                  <a:path extrusionOk="0" h="1106" w="1028">
                    <a:moveTo>
                      <a:pt x="939" y="1"/>
                    </a:moveTo>
                    <a:cubicBezTo>
                      <a:pt x="916" y="1"/>
                      <a:pt x="894" y="8"/>
                      <a:pt x="879" y="22"/>
                    </a:cubicBezTo>
                    <a:lnTo>
                      <a:pt x="28" y="957"/>
                    </a:lnTo>
                    <a:cubicBezTo>
                      <a:pt x="0" y="1021"/>
                      <a:pt x="28" y="1049"/>
                      <a:pt x="64" y="1077"/>
                    </a:cubicBezTo>
                    <a:cubicBezTo>
                      <a:pt x="64" y="1105"/>
                      <a:pt x="92" y="1105"/>
                      <a:pt x="92" y="1105"/>
                    </a:cubicBezTo>
                    <a:cubicBezTo>
                      <a:pt x="120" y="1105"/>
                      <a:pt x="148" y="1105"/>
                      <a:pt x="148" y="1077"/>
                    </a:cubicBezTo>
                    <a:lnTo>
                      <a:pt x="999" y="142"/>
                    </a:lnTo>
                    <a:cubicBezTo>
                      <a:pt x="1027" y="113"/>
                      <a:pt x="1027" y="50"/>
                      <a:pt x="999" y="22"/>
                    </a:cubicBezTo>
                    <a:cubicBezTo>
                      <a:pt x="985" y="8"/>
                      <a:pt x="962" y="1"/>
                      <a:pt x="939"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90"/>
              <p:cNvSpPr/>
              <p:nvPr/>
            </p:nvSpPr>
            <p:spPr>
              <a:xfrm>
                <a:off x="5757990" y="4780509"/>
                <a:ext cx="74998" cy="81168"/>
              </a:xfrm>
              <a:custGeom>
                <a:rect b="b" l="l" r="r" t="t"/>
                <a:pathLst>
                  <a:path extrusionOk="0" h="1105" w="1021">
                    <a:moveTo>
                      <a:pt x="922" y="1"/>
                    </a:moveTo>
                    <a:cubicBezTo>
                      <a:pt x="908" y="1"/>
                      <a:pt x="894" y="8"/>
                      <a:pt x="880" y="22"/>
                    </a:cubicBezTo>
                    <a:lnTo>
                      <a:pt x="29" y="957"/>
                    </a:lnTo>
                    <a:cubicBezTo>
                      <a:pt x="1" y="992"/>
                      <a:pt x="1" y="1048"/>
                      <a:pt x="29" y="1077"/>
                    </a:cubicBezTo>
                    <a:cubicBezTo>
                      <a:pt x="57" y="1105"/>
                      <a:pt x="57" y="1105"/>
                      <a:pt x="85" y="1105"/>
                    </a:cubicBezTo>
                    <a:cubicBezTo>
                      <a:pt x="113" y="1105"/>
                      <a:pt x="141" y="1077"/>
                      <a:pt x="141" y="1077"/>
                    </a:cubicBezTo>
                    <a:lnTo>
                      <a:pt x="992" y="141"/>
                    </a:lnTo>
                    <a:cubicBezTo>
                      <a:pt x="1020" y="113"/>
                      <a:pt x="992" y="50"/>
                      <a:pt x="964" y="22"/>
                    </a:cubicBezTo>
                    <a:cubicBezTo>
                      <a:pt x="950" y="8"/>
                      <a:pt x="936" y="1"/>
                      <a:pt x="922"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90"/>
              <p:cNvSpPr/>
              <p:nvPr/>
            </p:nvSpPr>
            <p:spPr>
              <a:xfrm>
                <a:off x="7156930" y="3667228"/>
                <a:ext cx="1657365" cy="1478576"/>
              </a:xfrm>
              <a:custGeom>
                <a:rect b="b" l="l" r="r" t="t"/>
                <a:pathLst>
                  <a:path extrusionOk="0" h="20129" w="22563">
                    <a:moveTo>
                      <a:pt x="1" y="1"/>
                    </a:moveTo>
                    <a:lnTo>
                      <a:pt x="1" y="20129"/>
                    </a:lnTo>
                    <a:lnTo>
                      <a:pt x="22563" y="20129"/>
                    </a:lnTo>
                    <a:lnTo>
                      <a:pt x="225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90"/>
              <p:cNvSpPr/>
              <p:nvPr/>
            </p:nvSpPr>
            <p:spPr>
              <a:xfrm>
                <a:off x="6218329" y="3122708"/>
                <a:ext cx="938681" cy="2023098"/>
              </a:xfrm>
              <a:custGeom>
                <a:rect b="b" l="l" r="r" t="t"/>
                <a:pathLst>
                  <a:path extrusionOk="0" h="27542" w="12779">
                    <a:moveTo>
                      <a:pt x="12547" y="7414"/>
                    </a:moveTo>
                    <a:lnTo>
                      <a:pt x="6330" y="1"/>
                    </a:lnTo>
                    <a:lnTo>
                      <a:pt x="0" y="7385"/>
                    </a:lnTo>
                    <a:lnTo>
                      <a:pt x="0" y="27542"/>
                    </a:lnTo>
                    <a:lnTo>
                      <a:pt x="12779" y="27542"/>
                    </a:lnTo>
                    <a:lnTo>
                      <a:pt x="12779" y="7414"/>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90"/>
              <p:cNvSpPr/>
              <p:nvPr/>
            </p:nvSpPr>
            <p:spPr>
              <a:xfrm>
                <a:off x="6496207" y="3632631"/>
                <a:ext cx="378734" cy="378734"/>
              </a:xfrm>
              <a:custGeom>
                <a:rect b="b" l="l" r="r" t="t"/>
                <a:pathLst>
                  <a:path extrusionOk="0" h="5156" w="5156">
                    <a:moveTo>
                      <a:pt x="2575" y="5155"/>
                    </a:moveTo>
                    <a:cubicBezTo>
                      <a:pt x="3981" y="5155"/>
                      <a:pt x="5156" y="3988"/>
                      <a:pt x="5156" y="2581"/>
                    </a:cubicBezTo>
                    <a:cubicBezTo>
                      <a:pt x="5156" y="1147"/>
                      <a:pt x="3981" y="0"/>
                      <a:pt x="2575" y="0"/>
                    </a:cubicBezTo>
                    <a:cubicBezTo>
                      <a:pt x="1168" y="0"/>
                      <a:pt x="1" y="1147"/>
                      <a:pt x="1" y="2581"/>
                    </a:cubicBezTo>
                    <a:cubicBezTo>
                      <a:pt x="1" y="3988"/>
                      <a:pt x="1168" y="5155"/>
                      <a:pt x="2575" y="51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90"/>
              <p:cNvSpPr/>
              <p:nvPr/>
            </p:nvSpPr>
            <p:spPr>
              <a:xfrm>
                <a:off x="6524120" y="3632631"/>
                <a:ext cx="350821" cy="376677"/>
              </a:xfrm>
              <a:custGeom>
                <a:rect b="b" l="l" r="r" t="t"/>
                <a:pathLst>
                  <a:path extrusionOk="0" h="5128" w="4776">
                    <a:moveTo>
                      <a:pt x="2406" y="0"/>
                    </a:moveTo>
                    <a:cubicBezTo>
                      <a:pt x="3721" y="92"/>
                      <a:pt x="4776" y="1203"/>
                      <a:pt x="4776" y="2581"/>
                    </a:cubicBezTo>
                    <a:cubicBezTo>
                      <a:pt x="4776" y="3925"/>
                      <a:pt x="3721" y="5043"/>
                      <a:pt x="2406" y="5127"/>
                    </a:cubicBezTo>
                    <a:cubicBezTo>
                      <a:pt x="1055" y="5043"/>
                      <a:pt x="1" y="3925"/>
                      <a:pt x="1" y="2581"/>
                    </a:cubicBezTo>
                    <a:cubicBezTo>
                      <a:pt x="1" y="1203"/>
                      <a:pt x="1055" y="92"/>
                      <a:pt x="24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90"/>
              <p:cNvSpPr/>
              <p:nvPr/>
            </p:nvSpPr>
            <p:spPr>
              <a:xfrm>
                <a:off x="6547919" y="3645559"/>
                <a:ext cx="266642" cy="320851"/>
              </a:xfrm>
              <a:custGeom>
                <a:rect b="b" l="l" r="r" t="t"/>
                <a:pathLst>
                  <a:path extrusionOk="0" h="4368" w="3630">
                    <a:moveTo>
                      <a:pt x="2813" y="0"/>
                    </a:moveTo>
                    <a:cubicBezTo>
                      <a:pt x="3102" y="120"/>
                      <a:pt x="3397" y="296"/>
                      <a:pt x="3629" y="499"/>
                    </a:cubicBezTo>
                    <a:lnTo>
                      <a:pt x="612" y="4368"/>
                    </a:lnTo>
                    <a:cubicBezTo>
                      <a:pt x="352" y="4164"/>
                      <a:pt x="148" y="3896"/>
                      <a:pt x="0" y="3608"/>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90"/>
              <p:cNvSpPr/>
              <p:nvPr/>
            </p:nvSpPr>
            <p:spPr>
              <a:xfrm>
                <a:off x="6636212" y="3723053"/>
                <a:ext cx="225874" cy="282141"/>
              </a:xfrm>
              <a:custGeom>
                <a:rect b="b" l="l" r="r" t="t"/>
                <a:pathLst>
                  <a:path extrusionOk="0" h="3841" w="3075">
                    <a:moveTo>
                      <a:pt x="2870" y="0"/>
                    </a:moveTo>
                    <a:cubicBezTo>
                      <a:pt x="2955" y="120"/>
                      <a:pt x="3018" y="267"/>
                      <a:pt x="3074" y="380"/>
                    </a:cubicBezTo>
                    <a:lnTo>
                      <a:pt x="380" y="3840"/>
                    </a:lnTo>
                    <a:cubicBezTo>
                      <a:pt x="233" y="3784"/>
                      <a:pt x="113" y="3749"/>
                      <a:pt x="1" y="3692"/>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90"/>
              <p:cNvSpPr/>
              <p:nvPr/>
            </p:nvSpPr>
            <p:spPr>
              <a:xfrm>
                <a:off x="6149576" y="3027657"/>
                <a:ext cx="2742222" cy="639646"/>
              </a:xfrm>
              <a:custGeom>
                <a:rect b="b" l="l" r="r" t="t"/>
                <a:pathLst>
                  <a:path extrusionOk="0" h="8708" w="37332">
                    <a:moveTo>
                      <a:pt x="1" y="8152"/>
                    </a:moveTo>
                    <a:lnTo>
                      <a:pt x="6942" y="1"/>
                    </a:lnTo>
                    <a:lnTo>
                      <a:pt x="30446" y="1"/>
                    </a:lnTo>
                    <a:lnTo>
                      <a:pt x="37332" y="8061"/>
                    </a:lnTo>
                    <a:lnTo>
                      <a:pt x="36776" y="8708"/>
                    </a:lnTo>
                    <a:lnTo>
                      <a:pt x="13483" y="8708"/>
                    </a:lnTo>
                    <a:lnTo>
                      <a:pt x="7266" y="1295"/>
                    </a:lnTo>
                    <a:lnTo>
                      <a:pt x="908" y="8708"/>
                    </a:lnTo>
                    <a:lnTo>
                      <a:pt x="380" y="870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90"/>
              <p:cNvSpPr/>
              <p:nvPr/>
            </p:nvSpPr>
            <p:spPr>
              <a:xfrm>
                <a:off x="7139889" y="3619703"/>
                <a:ext cx="1751902" cy="47599"/>
              </a:xfrm>
              <a:custGeom>
                <a:rect b="b" l="l" r="r" t="t"/>
                <a:pathLst>
                  <a:path extrusionOk="0" h="648" w="23850">
                    <a:moveTo>
                      <a:pt x="23850" y="1"/>
                    </a:moveTo>
                    <a:lnTo>
                      <a:pt x="23294" y="648"/>
                    </a:lnTo>
                    <a:lnTo>
                      <a:pt x="1" y="648"/>
                    </a:lnTo>
                    <a:lnTo>
                      <a:pt x="3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90"/>
              <p:cNvSpPr/>
              <p:nvPr/>
            </p:nvSpPr>
            <p:spPr>
              <a:xfrm>
                <a:off x="6177488" y="3101038"/>
                <a:ext cx="505811" cy="566265"/>
              </a:xfrm>
              <a:custGeom>
                <a:rect b="b" l="l" r="r" t="t"/>
                <a:pathLst>
                  <a:path extrusionOk="0" h="7709" w="6886">
                    <a:moveTo>
                      <a:pt x="6654" y="0"/>
                    </a:moveTo>
                    <a:lnTo>
                      <a:pt x="0" y="7709"/>
                    </a:lnTo>
                    <a:lnTo>
                      <a:pt x="528" y="7709"/>
                    </a:lnTo>
                    <a:lnTo>
                      <a:pt x="6886" y="29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90"/>
              <p:cNvSpPr/>
              <p:nvPr/>
            </p:nvSpPr>
            <p:spPr>
              <a:xfrm>
                <a:off x="7180730" y="2995631"/>
                <a:ext cx="230502" cy="290441"/>
              </a:xfrm>
              <a:custGeom>
                <a:rect b="b" l="l" r="r" t="t"/>
                <a:pathLst>
                  <a:path extrusionOk="0" h="3954" w="3138">
                    <a:moveTo>
                      <a:pt x="0" y="1"/>
                    </a:moveTo>
                    <a:lnTo>
                      <a:pt x="0" y="3953"/>
                    </a:lnTo>
                    <a:lnTo>
                      <a:pt x="3137" y="3953"/>
                    </a:lnTo>
                    <a:lnTo>
                      <a:pt x="3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90"/>
              <p:cNvSpPr/>
              <p:nvPr/>
            </p:nvSpPr>
            <p:spPr>
              <a:xfrm>
                <a:off x="7031911" y="2988946"/>
                <a:ext cx="148893" cy="297125"/>
              </a:xfrm>
              <a:custGeom>
                <a:rect b="b" l="l" r="r" t="t"/>
                <a:pathLst>
                  <a:path extrusionOk="0" h="4045" w="2027">
                    <a:moveTo>
                      <a:pt x="1851" y="92"/>
                    </a:moveTo>
                    <a:lnTo>
                      <a:pt x="1851" y="92"/>
                    </a:lnTo>
                    <a:lnTo>
                      <a:pt x="1" y="0"/>
                    </a:lnTo>
                    <a:lnTo>
                      <a:pt x="1" y="1702"/>
                    </a:lnTo>
                    <a:lnTo>
                      <a:pt x="2026" y="4044"/>
                    </a:lnTo>
                    <a:lnTo>
                      <a:pt x="2026" y="9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90"/>
              <p:cNvSpPr/>
              <p:nvPr/>
            </p:nvSpPr>
            <p:spPr>
              <a:xfrm>
                <a:off x="7014869" y="2926436"/>
                <a:ext cx="153007" cy="69268"/>
              </a:xfrm>
              <a:custGeom>
                <a:rect b="b" l="l" r="r" t="t"/>
                <a:pathLst>
                  <a:path extrusionOk="0" h="943" w="2083">
                    <a:moveTo>
                      <a:pt x="2083" y="64"/>
                    </a:moveTo>
                    <a:lnTo>
                      <a:pt x="1" y="0"/>
                    </a:lnTo>
                    <a:lnTo>
                      <a:pt x="1" y="851"/>
                    </a:lnTo>
                    <a:lnTo>
                      <a:pt x="2083" y="943"/>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90"/>
              <p:cNvSpPr/>
              <p:nvPr/>
            </p:nvSpPr>
            <p:spPr>
              <a:xfrm>
                <a:off x="7167802" y="2931064"/>
                <a:ext cx="269213" cy="64640"/>
              </a:xfrm>
              <a:custGeom>
                <a:rect b="b" l="l" r="r" t="t"/>
                <a:pathLst>
                  <a:path extrusionOk="0" h="880" w="3665">
                    <a:moveTo>
                      <a:pt x="1" y="880"/>
                    </a:moveTo>
                    <a:lnTo>
                      <a:pt x="3665" y="880"/>
                    </a:lnTo>
                    <a:lnTo>
                      <a:pt x="366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90"/>
              <p:cNvSpPr/>
              <p:nvPr/>
            </p:nvSpPr>
            <p:spPr>
              <a:xfrm>
                <a:off x="7992328" y="2903151"/>
                <a:ext cx="380791" cy="486199"/>
              </a:xfrm>
              <a:custGeom>
                <a:rect b="b" l="l" r="r" t="t"/>
                <a:pathLst>
                  <a:path extrusionOk="0" h="6619" w="5184">
                    <a:moveTo>
                      <a:pt x="0" y="3046"/>
                    </a:moveTo>
                    <a:lnTo>
                      <a:pt x="0" y="6619"/>
                    </a:lnTo>
                    <a:lnTo>
                      <a:pt x="5184" y="6619"/>
                    </a:lnTo>
                    <a:lnTo>
                      <a:pt x="5184" y="2751"/>
                    </a:lnTo>
                    <a:lnTo>
                      <a:pt x="27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90"/>
              <p:cNvSpPr/>
              <p:nvPr/>
            </p:nvSpPr>
            <p:spPr>
              <a:xfrm>
                <a:off x="7768071" y="3124764"/>
                <a:ext cx="224332" cy="264585"/>
              </a:xfrm>
              <a:custGeom>
                <a:rect b="b" l="l" r="r" t="t"/>
                <a:pathLst>
                  <a:path extrusionOk="0" h="3602" w="3054">
                    <a:moveTo>
                      <a:pt x="2990" y="85"/>
                    </a:moveTo>
                    <a:lnTo>
                      <a:pt x="1" y="85"/>
                    </a:lnTo>
                    <a:lnTo>
                      <a:pt x="3053" y="3602"/>
                    </a:ln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90"/>
              <p:cNvSpPr/>
              <p:nvPr/>
            </p:nvSpPr>
            <p:spPr>
              <a:xfrm>
                <a:off x="7626010" y="2780188"/>
                <a:ext cx="859203" cy="350895"/>
              </a:xfrm>
              <a:custGeom>
                <a:rect b="b" l="l" r="r" t="t"/>
                <a:pathLst>
                  <a:path extrusionOk="0" h="4777" w="11697">
                    <a:moveTo>
                      <a:pt x="1" y="4045"/>
                    </a:moveTo>
                    <a:lnTo>
                      <a:pt x="3433" y="1"/>
                    </a:lnTo>
                    <a:lnTo>
                      <a:pt x="8061" y="1"/>
                    </a:lnTo>
                    <a:lnTo>
                      <a:pt x="11697" y="4045"/>
                    </a:lnTo>
                    <a:lnTo>
                      <a:pt x="11078" y="4776"/>
                    </a:lnTo>
                    <a:lnTo>
                      <a:pt x="10466" y="4776"/>
                    </a:lnTo>
                    <a:lnTo>
                      <a:pt x="7709" y="1675"/>
                    </a:lnTo>
                    <a:lnTo>
                      <a:pt x="4952" y="4776"/>
                    </a:lnTo>
                    <a:lnTo>
                      <a:pt x="556" y="4776"/>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90"/>
              <p:cNvSpPr/>
              <p:nvPr/>
            </p:nvSpPr>
            <p:spPr>
              <a:xfrm>
                <a:off x="7626010" y="2971905"/>
                <a:ext cx="90497" cy="105408"/>
              </a:xfrm>
              <a:custGeom>
                <a:rect b="b" l="l" r="r" t="t"/>
                <a:pathLst>
                  <a:path extrusionOk="0" h="1435" w="1232">
                    <a:moveTo>
                      <a:pt x="1232" y="0"/>
                    </a:moveTo>
                    <a:lnTo>
                      <a:pt x="1" y="1435"/>
                    </a:lnTo>
                    <a:close/>
                  </a:path>
                </a:pathLst>
              </a:custGeom>
              <a:solidFill>
                <a:srgbClr val="332B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90"/>
              <p:cNvSpPr/>
              <p:nvPr/>
            </p:nvSpPr>
            <p:spPr>
              <a:xfrm>
                <a:off x="7626010" y="3077239"/>
                <a:ext cx="363823" cy="53843"/>
              </a:xfrm>
              <a:custGeom>
                <a:rect b="b" l="l" r="r" t="t"/>
                <a:pathLst>
                  <a:path extrusionOk="0" h="733" w="4953">
                    <a:moveTo>
                      <a:pt x="1" y="1"/>
                    </a:moveTo>
                    <a:lnTo>
                      <a:pt x="556" y="732"/>
                    </a:lnTo>
                    <a:lnTo>
                      <a:pt x="4952" y="732"/>
                    </a:lnTo>
                    <a:lnTo>
                      <a:pt x="451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90"/>
              <p:cNvSpPr/>
              <p:nvPr/>
            </p:nvSpPr>
            <p:spPr>
              <a:xfrm>
                <a:off x="8192271" y="2877369"/>
                <a:ext cx="247470" cy="253714"/>
              </a:xfrm>
              <a:custGeom>
                <a:rect b="b" l="l" r="r" t="t"/>
                <a:pathLst>
                  <a:path extrusionOk="0" h="3454" w="3369">
                    <a:moveTo>
                      <a:pt x="3369" y="3453"/>
                    </a:moveTo>
                    <a:lnTo>
                      <a:pt x="2757" y="3453"/>
                    </a:lnTo>
                    <a:lnTo>
                      <a:pt x="0" y="352"/>
                    </a:lnTo>
                    <a:lnTo>
                      <a:pt x="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90"/>
              <p:cNvSpPr/>
              <p:nvPr/>
            </p:nvSpPr>
            <p:spPr>
              <a:xfrm>
                <a:off x="7626010" y="2780188"/>
                <a:ext cx="592121" cy="297125"/>
              </a:xfrm>
              <a:custGeom>
                <a:rect b="b" l="l" r="r" t="t"/>
                <a:pathLst>
                  <a:path extrusionOk="0" h="4045" w="8061">
                    <a:moveTo>
                      <a:pt x="4516" y="4045"/>
                    </a:moveTo>
                    <a:lnTo>
                      <a:pt x="1" y="4045"/>
                    </a:lnTo>
                    <a:lnTo>
                      <a:pt x="3433" y="1"/>
                    </a:lnTo>
                    <a:lnTo>
                      <a:pt x="8061"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90"/>
              <p:cNvSpPr/>
              <p:nvPr/>
            </p:nvSpPr>
            <p:spPr>
              <a:xfrm>
                <a:off x="8080106" y="3081426"/>
                <a:ext cx="226388" cy="245413"/>
              </a:xfrm>
              <a:custGeom>
                <a:rect b="b" l="l" r="r" t="t"/>
                <a:pathLst>
                  <a:path extrusionOk="0" h="3341" w="3082">
                    <a:moveTo>
                      <a:pt x="1" y="3341"/>
                    </a:moveTo>
                    <a:lnTo>
                      <a:pt x="3081" y="3341"/>
                    </a:lnTo>
                    <a:lnTo>
                      <a:pt x="308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90"/>
              <p:cNvSpPr/>
              <p:nvPr/>
            </p:nvSpPr>
            <p:spPr>
              <a:xfrm>
                <a:off x="8080106" y="3081426"/>
                <a:ext cx="196419" cy="245413"/>
              </a:xfrm>
              <a:custGeom>
                <a:rect b="b" l="l" r="r" t="t"/>
                <a:pathLst>
                  <a:path extrusionOk="0" h="3341" w="2674">
                    <a:moveTo>
                      <a:pt x="1" y="3341"/>
                    </a:moveTo>
                    <a:lnTo>
                      <a:pt x="2673" y="3341"/>
                    </a:lnTo>
                    <a:lnTo>
                      <a:pt x="2673"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90"/>
              <p:cNvSpPr/>
              <p:nvPr/>
            </p:nvSpPr>
            <p:spPr>
              <a:xfrm>
                <a:off x="8134389" y="3123222"/>
                <a:ext cx="74998" cy="81241"/>
              </a:xfrm>
              <a:custGeom>
                <a:rect b="b" l="l" r="r" t="t"/>
                <a:pathLst>
                  <a:path extrusionOk="0" h="1106" w="1021">
                    <a:moveTo>
                      <a:pt x="936" y="1"/>
                    </a:moveTo>
                    <a:cubicBezTo>
                      <a:pt x="915" y="1"/>
                      <a:pt x="894" y="8"/>
                      <a:pt x="879" y="22"/>
                    </a:cubicBezTo>
                    <a:lnTo>
                      <a:pt x="28" y="957"/>
                    </a:lnTo>
                    <a:cubicBezTo>
                      <a:pt x="0" y="985"/>
                      <a:pt x="0" y="1049"/>
                      <a:pt x="57" y="1077"/>
                    </a:cubicBezTo>
                    <a:cubicBezTo>
                      <a:pt x="57" y="1105"/>
                      <a:pt x="85" y="1105"/>
                      <a:pt x="85" y="1105"/>
                    </a:cubicBezTo>
                    <a:cubicBezTo>
                      <a:pt x="113" y="1105"/>
                      <a:pt x="141" y="1077"/>
                      <a:pt x="141" y="1077"/>
                    </a:cubicBezTo>
                    <a:lnTo>
                      <a:pt x="992" y="134"/>
                    </a:lnTo>
                    <a:cubicBezTo>
                      <a:pt x="1020" y="106"/>
                      <a:pt x="1020"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90"/>
              <p:cNvSpPr/>
              <p:nvPr/>
            </p:nvSpPr>
            <p:spPr>
              <a:xfrm>
                <a:off x="8127631" y="3179268"/>
                <a:ext cx="73455" cy="80947"/>
              </a:xfrm>
              <a:custGeom>
                <a:rect b="b" l="l" r="r" t="t"/>
                <a:pathLst>
                  <a:path extrusionOk="0" h="1102" w="1000">
                    <a:moveTo>
                      <a:pt x="920" y="0"/>
                    </a:moveTo>
                    <a:cubicBezTo>
                      <a:pt x="895" y="0"/>
                      <a:pt x="868" y="14"/>
                      <a:pt x="852" y="47"/>
                    </a:cubicBezTo>
                    <a:lnTo>
                      <a:pt x="29" y="989"/>
                    </a:lnTo>
                    <a:cubicBezTo>
                      <a:pt x="1" y="1017"/>
                      <a:pt x="1" y="1073"/>
                      <a:pt x="29" y="1102"/>
                    </a:cubicBezTo>
                    <a:lnTo>
                      <a:pt x="92" y="1102"/>
                    </a:lnTo>
                    <a:cubicBezTo>
                      <a:pt x="120" y="1102"/>
                      <a:pt x="120" y="1102"/>
                      <a:pt x="149" y="1073"/>
                    </a:cubicBezTo>
                    <a:lnTo>
                      <a:pt x="971" y="138"/>
                    </a:lnTo>
                    <a:cubicBezTo>
                      <a:pt x="1000" y="110"/>
                      <a:pt x="1000" y="47"/>
                      <a:pt x="971" y="18"/>
                    </a:cubicBezTo>
                    <a:cubicBezTo>
                      <a:pt x="957" y="7"/>
                      <a:pt x="939" y="0"/>
                      <a:pt x="920"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90"/>
              <p:cNvSpPr/>
              <p:nvPr/>
            </p:nvSpPr>
            <p:spPr>
              <a:xfrm>
                <a:off x="7331091" y="3882157"/>
                <a:ext cx="506325" cy="368377"/>
              </a:xfrm>
              <a:custGeom>
                <a:rect b="b" l="l" r="r" t="t"/>
                <a:pathLst>
                  <a:path extrusionOk="0" h="5015" w="6893">
                    <a:moveTo>
                      <a:pt x="0" y="5015"/>
                    </a:moveTo>
                    <a:lnTo>
                      <a:pt x="6892" y="5015"/>
                    </a:lnTo>
                    <a:lnTo>
                      <a:pt x="6892"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90"/>
              <p:cNvSpPr/>
              <p:nvPr/>
            </p:nvSpPr>
            <p:spPr>
              <a:xfrm>
                <a:off x="7331091" y="3882157"/>
                <a:ext cx="469671" cy="368377"/>
              </a:xfrm>
              <a:custGeom>
                <a:rect b="b" l="l" r="r" t="t"/>
                <a:pathLst>
                  <a:path extrusionOk="0" h="5015" w="6394">
                    <a:moveTo>
                      <a:pt x="0" y="5015"/>
                    </a:moveTo>
                    <a:lnTo>
                      <a:pt x="6393" y="5015"/>
                    </a:lnTo>
                    <a:lnTo>
                      <a:pt x="6393"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90"/>
              <p:cNvSpPr/>
              <p:nvPr/>
            </p:nvSpPr>
            <p:spPr>
              <a:xfrm>
                <a:off x="7555274" y="3882157"/>
                <a:ext cx="21228" cy="368377"/>
              </a:xfrm>
              <a:custGeom>
                <a:rect b="b" l="l" r="r" t="t"/>
                <a:pathLst>
                  <a:path extrusionOk="0" h="5015" w="289">
                    <a:moveTo>
                      <a:pt x="0" y="5015"/>
                    </a:moveTo>
                    <a:lnTo>
                      <a:pt x="0" y="0"/>
                    </a:lnTo>
                    <a:lnTo>
                      <a:pt x="289" y="0"/>
                    </a:lnTo>
                    <a:lnTo>
                      <a:pt x="289" y="50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90"/>
              <p:cNvSpPr/>
              <p:nvPr/>
            </p:nvSpPr>
            <p:spPr>
              <a:xfrm>
                <a:off x="7778943" y="3882157"/>
                <a:ext cx="21816" cy="368377"/>
              </a:xfrm>
              <a:custGeom>
                <a:rect b="b" l="l" r="r" t="t"/>
                <a:pathLst>
                  <a:path extrusionOk="0" h="5015" w="297">
                    <a:moveTo>
                      <a:pt x="1" y="5015"/>
                    </a:moveTo>
                    <a:lnTo>
                      <a:pt x="296" y="5015"/>
                    </a:lnTo>
                    <a:lnTo>
                      <a:pt x="296"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90"/>
              <p:cNvSpPr/>
              <p:nvPr/>
            </p:nvSpPr>
            <p:spPr>
              <a:xfrm>
                <a:off x="7331091" y="4054702"/>
                <a:ext cx="469671" cy="23799"/>
              </a:xfrm>
              <a:custGeom>
                <a:rect b="b" l="l" r="r" t="t"/>
                <a:pathLst>
                  <a:path extrusionOk="0" h="324" w="6394">
                    <a:moveTo>
                      <a:pt x="0" y="324"/>
                    </a:moveTo>
                    <a:lnTo>
                      <a:pt x="6393" y="324"/>
                    </a:lnTo>
                    <a:lnTo>
                      <a:pt x="6393"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90"/>
              <p:cNvSpPr/>
              <p:nvPr/>
            </p:nvSpPr>
            <p:spPr>
              <a:xfrm>
                <a:off x="7372372" y="4130801"/>
                <a:ext cx="74998" cy="81021"/>
              </a:xfrm>
              <a:custGeom>
                <a:rect b="b" l="l" r="r" t="t"/>
                <a:pathLst>
                  <a:path extrusionOk="0" h="1103" w="1021">
                    <a:moveTo>
                      <a:pt x="935" y="1"/>
                    </a:moveTo>
                    <a:cubicBezTo>
                      <a:pt x="913" y="1"/>
                      <a:pt x="896" y="14"/>
                      <a:pt x="880" y="47"/>
                    </a:cubicBezTo>
                    <a:lnTo>
                      <a:pt x="29" y="983"/>
                    </a:lnTo>
                    <a:cubicBezTo>
                      <a:pt x="1" y="1011"/>
                      <a:pt x="1" y="1074"/>
                      <a:pt x="29" y="1102"/>
                    </a:cubicBezTo>
                    <a:lnTo>
                      <a:pt x="85" y="1102"/>
                    </a:lnTo>
                    <a:cubicBezTo>
                      <a:pt x="113" y="1102"/>
                      <a:pt x="141" y="1102"/>
                      <a:pt x="141" y="1074"/>
                    </a:cubicBezTo>
                    <a:lnTo>
                      <a:pt x="992" y="132"/>
                    </a:lnTo>
                    <a:cubicBezTo>
                      <a:pt x="1020" y="104"/>
                      <a:pt x="1020" y="47"/>
                      <a:pt x="992" y="19"/>
                    </a:cubicBezTo>
                    <a:cubicBezTo>
                      <a:pt x="969" y="8"/>
                      <a:pt x="951" y="1"/>
                      <a:pt x="935"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90"/>
              <p:cNvSpPr/>
              <p:nvPr/>
            </p:nvSpPr>
            <p:spPr>
              <a:xfrm>
                <a:off x="7434368" y="4111189"/>
                <a:ext cx="73455" cy="81021"/>
              </a:xfrm>
              <a:custGeom>
                <a:rect b="b" l="l" r="r" t="t"/>
                <a:pathLst>
                  <a:path extrusionOk="0" h="1103" w="1000">
                    <a:moveTo>
                      <a:pt x="923" y="0"/>
                    </a:moveTo>
                    <a:cubicBezTo>
                      <a:pt x="897" y="0"/>
                      <a:pt x="868" y="14"/>
                      <a:pt x="852" y="47"/>
                    </a:cubicBezTo>
                    <a:lnTo>
                      <a:pt x="36" y="990"/>
                    </a:lnTo>
                    <a:cubicBezTo>
                      <a:pt x="1" y="1018"/>
                      <a:pt x="1" y="1074"/>
                      <a:pt x="36" y="1102"/>
                    </a:cubicBezTo>
                    <a:lnTo>
                      <a:pt x="92" y="1102"/>
                    </a:lnTo>
                    <a:cubicBezTo>
                      <a:pt x="120" y="1102"/>
                      <a:pt x="120" y="1102"/>
                      <a:pt x="148" y="1074"/>
                    </a:cubicBezTo>
                    <a:lnTo>
                      <a:pt x="971" y="139"/>
                    </a:lnTo>
                    <a:cubicBezTo>
                      <a:pt x="999" y="110"/>
                      <a:pt x="999" y="47"/>
                      <a:pt x="971" y="19"/>
                    </a:cubicBezTo>
                    <a:cubicBezTo>
                      <a:pt x="960" y="7"/>
                      <a:pt x="942" y="0"/>
                      <a:pt x="923" y="0"/>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90"/>
              <p:cNvSpPr/>
              <p:nvPr/>
            </p:nvSpPr>
            <p:spPr>
              <a:xfrm>
                <a:off x="7645696" y="3938937"/>
                <a:ext cx="75438" cy="81241"/>
              </a:xfrm>
              <a:custGeom>
                <a:rect b="b" l="l" r="r" t="t"/>
                <a:pathLst>
                  <a:path extrusionOk="0" h="1106" w="1027">
                    <a:moveTo>
                      <a:pt x="936" y="1"/>
                    </a:moveTo>
                    <a:cubicBezTo>
                      <a:pt x="914" y="1"/>
                      <a:pt x="893" y="8"/>
                      <a:pt x="879" y="22"/>
                    </a:cubicBezTo>
                    <a:lnTo>
                      <a:pt x="28" y="957"/>
                    </a:lnTo>
                    <a:cubicBezTo>
                      <a:pt x="0" y="985"/>
                      <a:pt x="0" y="1049"/>
                      <a:pt x="56" y="1077"/>
                    </a:cubicBezTo>
                    <a:lnTo>
                      <a:pt x="85" y="1105"/>
                    </a:lnTo>
                    <a:cubicBezTo>
                      <a:pt x="113" y="1105"/>
                      <a:pt x="148" y="1077"/>
                      <a:pt x="148" y="1077"/>
                    </a:cubicBezTo>
                    <a:lnTo>
                      <a:pt x="992" y="142"/>
                    </a:lnTo>
                    <a:cubicBezTo>
                      <a:pt x="1027" y="106"/>
                      <a:pt x="1027" y="50"/>
                      <a:pt x="992" y="22"/>
                    </a:cubicBezTo>
                    <a:cubicBezTo>
                      <a:pt x="978" y="8"/>
                      <a:pt x="957" y="1"/>
                      <a:pt x="936"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90"/>
              <p:cNvSpPr/>
              <p:nvPr/>
            </p:nvSpPr>
            <p:spPr>
              <a:xfrm>
                <a:off x="6534695" y="4342938"/>
                <a:ext cx="357579" cy="802863"/>
              </a:xfrm>
              <a:custGeom>
                <a:rect b="b" l="l" r="r" t="t"/>
                <a:pathLst>
                  <a:path extrusionOk="0" h="10930" w="4868">
                    <a:moveTo>
                      <a:pt x="1" y="10930"/>
                    </a:moveTo>
                    <a:lnTo>
                      <a:pt x="4868" y="10930"/>
                    </a:lnTo>
                    <a:lnTo>
                      <a:pt x="4868"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90"/>
              <p:cNvSpPr/>
              <p:nvPr/>
            </p:nvSpPr>
            <p:spPr>
              <a:xfrm>
                <a:off x="6571645" y="4342938"/>
                <a:ext cx="316224" cy="802863"/>
              </a:xfrm>
              <a:custGeom>
                <a:rect b="b" l="l" r="r" t="t"/>
                <a:pathLst>
                  <a:path extrusionOk="0" h="10930" w="4305">
                    <a:moveTo>
                      <a:pt x="1" y="10930"/>
                    </a:moveTo>
                    <a:lnTo>
                      <a:pt x="4305" y="10930"/>
                    </a:lnTo>
                    <a:lnTo>
                      <a:pt x="4305"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90"/>
              <p:cNvSpPr/>
              <p:nvPr/>
            </p:nvSpPr>
            <p:spPr>
              <a:xfrm>
                <a:off x="6610429" y="4381723"/>
                <a:ext cx="212873" cy="79625"/>
              </a:xfrm>
              <a:custGeom>
                <a:rect b="b" l="l" r="r" t="t"/>
                <a:pathLst>
                  <a:path extrusionOk="0" h="1084" w="2898">
                    <a:moveTo>
                      <a:pt x="0" y="1083"/>
                    </a:moveTo>
                    <a:lnTo>
                      <a:pt x="2898" y="1083"/>
                    </a:lnTo>
                    <a:lnTo>
                      <a:pt x="2898"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90"/>
              <p:cNvSpPr/>
              <p:nvPr/>
            </p:nvSpPr>
            <p:spPr>
              <a:xfrm>
                <a:off x="6500394" y="4287186"/>
                <a:ext cx="415388" cy="55826"/>
              </a:xfrm>
              <a:custGeom>
                <a:rect b="b" l="l" r="r" t="t"/>
                <a:pathLst>
                  <a:path extrusionOk="0" h="760" w="5655">
                    <a:moveTo>
                      <a:pt x="0" y="0"/>
                    </a:moveTo>
                    <a:lnTo>
                      <a:pt x="5655" y="0"/>
                    </a:lnTo>
                    <a:lnTo>
                      <a:pt x="5655" y="760"/>
                    </a:lnTo>
                    <a:lnTo>
                      <a:pt x="0" y="76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90"/>
              <p:cNvSpPr/>
              <p:nvPr/>
            </p:nvSpPr>
            <p:spPr>
              <a:xfrm>
                <a:off x="6537048" y="4941154"/>
                <a:ext cx="350821" cy="204646"/>
              </a:xfrm>
              <a:custGeom>
                <a:rect b="b" l="l" r="r" t="t"/>
                <a:pathLst>
                  <a:path extrusionOk="0" h="2786" w="4776">
                    <a:moveTo>
                      <a:pt x="0" y="2786"/>
                    </a:moveTo>
                    <a:lnTo>
                      <a:pt x="4776" y="2786"/>
                    </a:lnTo>
                    <a:lnTo>
                      <a:pt x="4776" y="1"/>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90"/>
              <p:cNvSpPr/>
              <p:nvPr/>
            </p:nvSpPr>
            <p:spPr>
              <a:xfrm>
                <a:off x="6367075" y="5077051"/>
                <a:ext cx="312100" cy="79099"/>
              </a:xfrm>
              <a:custGeom>
                <a:rect b="b" l="l" r="r" t="t"/>
                <a:pathLst>
                  <a:path extrusionOk="0" h="936" w="4249">
                    <a:moveTo>
                      <a:pt x="1027" y="0"/>
                    </a:moveTo>
                    <a:lnTo>
                      <a:pt x="1027" y="0"/>
                    </a:lnTo>
                    <a:lnTo>
                      <a:pt x="1" y="0"/>
                    </a:lnTo>
                    <a:lnTo>
                      <a:pt x="1" y="936"/>
                    </a:lnTo>
                    <a:lnTo>
                      <a:pt x="4248" y="936"/>
                    </a:lnTo>
                    <a:lnTo>
                      <a:pt x="4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90"/>
              <p:cNvSpPr/>
              <p:nvPr/>
            </p:nvSpPr>
            <p:spPr>
              <a:xfrm>
                <a:off x="6442512" y="5012479"/>
                <a:ext cx="294555" cy="64640"/>
              </a:xfrm>
              <a:custGeom>
                <a:rect b="b" l="l" r="r" t="t"/>
                <a:pathLst>
                  <a:path extrusionOk="0" h="880" w="4010">
                    <a:moveTo>
                      <a:pt x="0" y="0"/>
                    </a:moveTo>
                    <a:lnTo>
                      <a:pt x="0" y="879"/>
                    </a:lnTo>
                    <a:lnTo>
                      <a:pt x="4009" y="879"/>
                    </a:lnTo>
                    <a:lnTo>
                      <a:pt x="4009" y="0"/>
                    </a:lnTo>
                    <a:lnTo>
                      <a:pt x="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90"/>
              <p:cNvSpPr/>
              <p:nvPr/>
            </p:nvSpPr>
            <p:spPr>
              <a:xfrm>
                <a:off x="6502451" y="4941154"/>
                <a:ext cx="309980" cy="71398"/>
              </a:xfrm>
              <a:custGeom>
                <a:rect b="b" l="l" r="r" t="t"/>
                <a:pathLst>
                  <a:path extrusionOk="0" h="972" w="4220">
                    <a:moveTo>
                      <a:pt x="0" y="971"/>
                    </a:moveTo>
                    <a:lnTo>
                      <a:pt x="4220" y="971"/>
                    </a:lnTo>
                    <a:lnTo>
                      <a:pt x="422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90"/>
              <p:cNvSpPr/>
              <p:nvPr/>
            </p:nvSpPr>
            <p:spPr>
              <a:xfrm>
                <a:off x="6797371" y="4665846"/>
                <a:ext cx="60527" cy="60527"/>
              </a:xfrm>
              <a:custGeom>
                <a:rect b="b" l="l" r="r" t="t"/>
                <a:pathLst>
                  <a:path extrusionOk="0" h="824" w="824">
                    <a:moveTo>
                      <a:pt x="824" y="408"/>
                    </a:moveTo>
                    <a:cubicBezTo>
                      <a:pt x="824" y="619"/>
                      <a:pt x="648" y="823"/>
                      <a:pt x="409" y="823"/>
                    </a:cubicBezTo>
                    <a:cubicBezTo>
                      <a:pt x="177" y="823"/>
                      <a:pt x="1" y="619"/>
                      <a:pt x="1" y="408"/>
                    </a:cubicBezTo>
                    <a:cubicBezTo>
                      <a:pt x="1" y="176"/>
                      <a:pt x="177" y="0"/>
                      <a:pt x="409" y="0"/>
                    </a:cubicBezTo>
                    <a:cubicBezTo>
                      <a:pt x="648" y="0"/>
                      <a:pt x="824" y="176"/>
                      <a:pt x="824" y="40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90"/>
              <p:cNvSpPr/>
              <p:nvPr/>
            </p:nvSpPr>
            <p:spPr>
              <a:xfrm>
                <a:off x="7970585" y="4241718"/>
                <a:ext cx="747111" cy="904084"/>
              </a:xfrm>
              <a:custGeom>
                <a:rect b="b" l="l" r="r" t="t"/>
                <a:pathLst>
                  <a:path extrusionOk="0" h="12308" w="10171">
                    <a:moveTo>
                      <a:pt x="9819" y="0"/>
                    </a:moveTo>
                    <a:lnTo>
                      <a:pt x="1" y="0"/>
                    </a:lnTo>
                    <a:lnTo>
                      <a:pt x="1" y="12308"/>
                    </a:lnTo>
                    <a:lnTo>
                      <a:pt x="10171" y="12308"/>
                    </a:lnTo>
                    <a:lnTo>
                      <a:pt x="101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90"/>
              <p:cNvSpPr/>
              <p:nvPr/>
            </p:nvSpPr>
            <p:spPr>
              <a:xfrm>
                <a:off x="8717617" y="4241718"/>
                <a:ext cx="921199" cy="904084"/>
              </a:xfrm>
              <a:custGeom>
                <a:rect b="b" l="l" r="r" t="t"/>
                <a:pathLst>
                  <a:path extrusionOk="0" h="12308" w="12541">
                    <a:moveTo>
                      <a:pt x="1" y="0"/>
                    </a:moveTo>
                    <a:lnTo>
                      <a:pt x="1" y="12308"/>
                    </a:lnTo>
                    <a:lnTo>
                      <a:pt x="12540" y="12308"/>
                    </a:lnTo>
                    <a:lnTo>
                      <a:pt x="125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90"/>
              <p:cNvSpPr/>
              <p:nvPr/>
            </p:nvSpPr>
            <p:spPr>
              <a:xfrm>
                <a:off x="8872606" y="4564551"/>
                <a:ext cx="628261" cy="581249"/>
              </a:xfrm>
              <a:custGeom>
                <a:rect b="b" l="l" r="r" t="t"/>
                <a:pathLst>
                  <a:path extrusionOk="0" h="7913" w="8553">
                    <a:moveTo>
                      <a:pt x="0" y="7913"/>
                    </a:moveTo>
                    <a:lnTo>
                      <a:pt x="8553" y="7913"/>
                    </a:lnTo>
                    <a:lnTo>
                      <a:pt x="8553"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90"/>
              <p:cNvSpPr/>
              <p:nvPr/>
            </p:nvSpPr>
            <p:spPr>
              <a:xfrm>
                <a:off x="7921004" y="3774692"/>
                <a:ext cx="940812" cy="467100"/>
              </a:xfrm>
              <a:custGeom>
                <a:rect b="b" l="l" r="r" t="t"/>
                <a:pathLst>
                  <a:path extrusionOk="0" h="6359" w="12808">
                    <a:moveTo>
                      <a:pt x="1" y="5683"/>
                    </a:moveTo>
                    <a:lnTo>
                      <a:pt x="233" y="6358"/>
                    </a:lnTo>
                    <a:lnTo>
                      <a:pt x="10494" y="6358"/>
                    </a:lnTo>
                    <a:lnTo>
                      <a:pt x="128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90"/>
              <p:cNvSpPr/>
              <p:nvPr/>
            </p:nvSpPr>
            <p:spPr>
              <a:xfrm>
                <a:off x="8691761" y="3774692"/>
                <a:ext cx="1005452" cy="467100"/>
              </a:xfrm>
              <a:custGeom>
                <a:rect b="b" l="l" r="r" t="t"/>
                <a:pathLst>
                  <a:path extrusionOk="0" h="6359" w="13688">
                    <a:moveTo>
                      <a:pt x="2315" y="0"/>
                    </a:moveTo>
                    <a:lnTo>
                      <a:pt x="13687" y="5655"/>
                    </a:lnTo>
                    <a:lnTo>
                      <a:pt x="13476" y="6358"/>
                    </a:lnTo>
                    <a:lnTo>
                      <a:pt x="1" y="635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90"/>
              <p:cNvSpPr/>
              <p:nvPr/>
            </p:nvSpPr>
            <p:spPr>
              <a:xfrm>
                <a:off x="8125574" y="4467958"/>
                <a:ext cx="467100" cy="189147"/>
              </a:xfrm>
              <a:custGeom>
                <a:rect b="b" l="l" r="r" t="t"/>
                <a:pathLst>
                  <a:path extrusionOk="0" h="2575" w="6359">
                    <a:moveTo>
                      <a:pt x="1" y="2575"/>
                    </a:moveTo>
                    <a:lnTo>
                      <a:pt x="6359" y="2575"/>
                    </a:lnTo>
                    <a:lnTo>
                      <a:pt x="6359"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90"/>
              <p:cNvSpPr/>
              <p:nvPr/>
            </p:nvSpPr>
            <p:spPr>
              <a:xfrm>
                <a:off x="8160171" y="4467958"/>
                <a:ext cx="432503" cy="189147"/>
              </a:xfrm>
              <a:custGeom>
                <a:rect b="b" l="l" r="r" t="t"/>
                <a:pathLst>
                  <a:path extrusionOk="0" h="2575" w="5888">
                    <a:moveTo>
                      <a:pt x="1" y="2575"/>
                    </a:moveTo>
                    <a:lnTo>
                      <a:pt x="5888" y="2575"/>
                    </a:lnTo>
                    <a:lnTo>
                      <a:pt x="588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90"/>
              <p:cNvSpPr/>
              <p:nvPr/>
            </p:nvSpPr>
            <p:spPr>
              <a:xfrm>
                <a:off x="8230981" y="4467958"/>
                <a:ext cx="116279" cy="189147"/>
              </a:xfrm>
              <a:custGeom>
                <a:rect b="b" l="l" r="r" t="t"/>
                <a:pathLst>
                  <a:path extrusionOk="0" h="2575" w="1583">
                    <a:moveTo>
                      <a:pt x="352" y="2575"/>
                    </a:moveTo>
                    <a:lnTo>
                      <a:pt x="1583" y="1"/>
                    </a:lnTo>
                    <a:lnTo>
                      <a:pt x="1231" y="1"/>
                    </a:lnTo>
                    <a:lnTo>
                      <a:pt x="0"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90"/>
              <p:cNvSpPr/>
              <p:nvPr/>
            </p:nvSpPr>
            <p:spPr>
              <a:xfrm>
                <a:off x="8297605" y="4467958"/>
                <a:ext cx="116353" cy="189147"/>
              </a:xfrm>
              <a:custGeom>
                <a:rect b="b" l="l" r="r" t="t"/>
                <a:pathLst>
                  <a:path extrusionOk="0" h="2575" w="1584">
                    <a:moveTo>
                      <a:pt x="352" y="2575"/>
                    </a:moveTo>
                    <a:lnTo>
                      <a:pt x="1583" y="1"/>
                    </a:lnTo>
                    <a:lnTo>
                      <a:pt x="1232" y="1"/>
                    </a:lnTo>
                    <a:lnTo>
                      <a:pt x="1" y="2575"/>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90"/>
              <p:cNvSpPr/>
              <p:nvPr/>
            </p:nvSpPr>
            <p:spPr>
              <a:xfrm>
                <a:off x="9455835" y="4564551"/>
                <a:ext cx="45028" cy="581249"/>
              </a:xfrm>
              <a:custGeom>
                <a:rect b="b" l="l" r="r" t="t"/>
                <a:pathLst>
                  <a:path extrusionOk="0" h="7913" w="613">
                    <a:moveTo>
                      <a:pt x="1" y="7913"/>
                    </a:moveTo>
                    <a:lnTo>
                      <a:pt x="613" y="7913"/>
                    </a:lnTo>
                    <a:lnTo>
                      <a:pt x="613"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90"/>
              <p:cNvSpPr/>
              <p:nvPr/>
            </p:nvSpPr>
            <p:spPr>
              <a:xfrm>
                <a:off x="7341889" y="4418376"/>
                <a:ext cx="492957" cy="359636"/>
              </a:xfrm>
              <a:custGeom>
                <a:rect b="b" l="l" r="r" t="t"/>
                <a:pathLst>
                  <a:path extrusionOk="0" h="4896" w="6711">
                    <a:moveTo>
                      <a:pt x="1" y="4895"/>
                    </a:moveTo>
                    <a:lnTo>
                      <a:pt x="6710" y="4895"/>
                    </a:lnTo>
                    <a:lnTo>
                      <a:pt x="6710"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90"/>
              <p:cNvSpPr/>
              <p:nvPr/>
            </p:nvSpPr>
            <p:spPr>
              <a:xfrm>
                <a:off x="7341889" y="4418376"/>
                <a:ext cx="458873" cy="359636"/>
              </a:xfrm>
              <a:custGeom>
                <a:rect b="b" l="l" r="r" t="t"/>
                <a:pathLst>
                  <a:path extrusionOk="0" h="4896" w="6247">
                    <a:moveTo>
                      <a:pt x="1" y="4895"/>
                    </a:moveTo>
                    <a:lnTo>
                      <a:pt x="6246" y="4895"/>
                    </a:lnTo>
                    <a:lnTo>
                      <a:pt x="6246"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90"/>
              <p:cNvSpPr/>
              <p:nvPr/>
            </p:nvSpPr>
            <p:spPr>
              <a:xfrm>
                <a:off x="7561444" y="4418376"/>
                <a:ext cx="19686" cy="359636"/>
              </a:xfrm>
              <a:custGeom>
                <a:rect b="b" l="l" r="r" t="t"/>
                <a:pathLst>
                  <a:path extrusionOk="0" h="4896" w="268">
                    <a:moveTo>
                      <a:pt x="1" y="4895"/>
                    </a:moveTo>
                    <a:lnTo>
                      <a:pt x="1" y="0"/>
                    </a:lnTo>
                    <a:lnTo>
                      <a:pt x="268" y="0"/>
                    </a:lnTo>
                    <a:lnTo>
                      <a:pt x="268" y="489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90"/>
              <p:cNvSpPr/>
              <p:nvPr/>
            </p:nvSpPr>
            <p:spPr>
              <a:xfrm>
                <a:off x="7776886" y="4418376"/>
                <a:ext cx="23873" cy="359636"/>
              </a:xfrm>
              <a:custGeom>
                <a:rect b="b" l="l" r="r" t="t"/>
                <a:pathLst>
                  <a:path extrusionOk="0" h="4896" w="325">
                    <a:moveTo>
                      <a:pt x="1" y="4895"/>
                    </a:moveTo>
                    <a:lnTo>
                      <a:pt x="324" y="4895"/>
                    </a:lnTo>
                    <a:lnTo>
                      <a:pt x="324" y="0"/>
                    </a:lnTo>
                    <a:lnTo>
                      <a:pt x="1"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90"/>
              <p:cNvSpPr/>
              <p:nvPr/>
            </p:nvSpPr>
            <p:spPr>
              <a:xfrm>
                <a:off x="7341889" y="4586294"/>
                <a:ext cx="458873" cy="21743"/>
              </a:xfrm>
              <a:custGeom>
                <a:rect b="b" l="l" r="r" t="t"/>
                <a:pathLst>
                  <a:path extrusionOk="0" h="296" w="6247">
                    <a:moveTo>
                      <a:pt x="1" y="296"/>
                    </a:moveTo>
                    <a:lnTo>
                      <a:pt x="6246" y="296"/>
                    </a:lnTo>
                    <a:lnTo>
                      <a:pt x="624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90"/>
              <p:cNvSpPr/>
              <p:nvPr/>
            </p:nvSpPr>
            <p:spPr>
              <a:xfrm>
                <a:off x="7408512" y="4476846"/>
                <a:ext cx="71398" cy="79552"/>
              </a:xfrm>
              <a:custGeom>
                <a:rect b="b" l="l" r="r" t="t"/>
                <a:pathLst>
                  <a:path extrusionOk="0" h="1083" w="972">
                    <a:moveTo>
                      <a:pt x="884" y="1"/>
                    </a:moveTo>
                    <a:cubicBezTo>
                      <a:pt x="861" y="1"/>
                      <a:pt x="838" y="10"/>
                      <a:pt x="824" y="27"/>
                    </a:cubicBezTo>
                    <a:lnTo>
                      <a:pt x="36" y="935"/>
                    </a:lnTo>
                    <a:cubicBezTo>
                      <a:pt x="1" y="963"/>
                      <a:pt x="1" y="1019"/>
                      <a:pt x="36" y="1047"/>
                    </a:cubicBezTo>
                    <a:cubicBezTo>
                      <a:pt x="36" y="1047"/>
                      <a:pt x="64" y="1082"/>
                      <a:pt x="92" y="1082"/>
                    </a:cubicBezTo>
                    <a:cubicBezTo>
                      <a:pt x="92" y="1082"/>
                      <a:pt x="121" y="1047"/>
                      <a:pt x="149" y="1047"/>
                    </a:cubicBezTo>
                    <a:lnTo>
                      <a:pt x="943" y="112"/>
                    </a:lnTo>
                    <a:cubicBezTo>
                      <a:pt x="972" y="84"/>
                      <a:pt x="972" y="55"/>
                      <a:pt x="943" y="27"/>
                    </a:cubicBezTo>
                    <a:cubicBezTo>
                      <a:pt x="929" y="10"/>
                      <a:pt x="906" y="1"/>
                      <a:pt x="88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90"/>
              <p:cNvSpPr/>
              <p:nvPr/>
            </p:nvSpPr>
            <p:spPr>
              <a:xfrm>
                <a:off x="7669422" y="4638447"/>
                <a:ext cx="72941" cy="79111"/>
              </a:xfrm>
              <a:custGeom>
                <a:rect b="b" l="l" r="r" t="t"/>
                <a:pathLst>
                  <a:path extrusionOk="0" h="1077" w="993">
                    <a:moveTo>
                      <a:pt x="907" y="1"/>
                    </a:moveTo>
                    <a:cubicBezTo>
                      <a:pt x="885" y="1"/>
                      <a:pt x="862" y="8"/>
                      <a:pt x="845" y="22"/>
                    </a:cubicBezTo>
                    <a:lnTo>
                      <a:pt x="29" y="929"/>
                    </a:lnTo>
                    <a:cubicBezTo>
                      <a:pt x="1" y="957"/>
                      <a:pt x="29" y="1020"/>
                      <a:pt x="57" y="1048"/>
                    </a:cubicBezTo>
                    <a:lnTo>
                      <a:pt x="85" y="1077"/>
                    </a:lnTo>
                    <a:cubicBezTo>
                      <a:pt x="113" y="1077"/>
                      <a:pt x="141" y="1048"/>
                      <a:pt x="141" y="1048"/>
                    </a:cubicBezTo>
                    <a:lnTo>
                      <a:pt x="964" y="113"/>
                    </a:lnTo>
                    <a:cubicBezTo>
                      <a:pt x="992" y="78"/>
                      <a:pt x="992" y="50"/>
                      <a:pt x="964" y="22"/>
                    </a:cubicBezTo>
                    <a:cubicBezTo>
                      <a:pt x="950" y="8"/>
                      <a:pt x="929" y="1"/>
                      <a:pt x="907"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90"/>
              <p:cNvSpPr/>
              <p:nvPr/>
            </p:nvSpPr>
            <p:spPr>
              <a:xfrm>
                <a:off x="7619840" y="4655488"/>
                <a:ext cx="70811" cy="79111"/>
              </a:xfrm>
              <a:custGeom>
                <a:rect b="b" l="l" r="r" t="t"/>
                <a:pathLst>
                  <a:path extrusionOk="0" h="1077" w="964">
                    <a:moveTo>
                      <a:pt x="894" y="1"/>
                    </a:moveTo>
                    <a:cubicBezTo>
                      <a:pt x="880" y="1"/>
                      <a:pt x="866" y="8"/>
                      <a:pt x="851" y="22"/>
                    </a:cubicBezTo>
                    <a:lnTo>
                      <a:pt x="29" y="964"/>
                    </a:lnTo>
                    <a:cubicBezTo>
                      <a:pt x="0" y="992"/>
                      <a:pt x="0" y="1020"/>
                      <a:pt x="29" y="1048"/>
                    </a:cubicBezTo>
                    <a:cubicBezTo>
                      <a:pt x="29" y="1077"/>
                      <a:pt x="57" y="1077"/>
                      <a:pt x="85" y="1077"/>
                    </a:cubicBezTo>
                    <a:cubicBezTo>
                      <a:pt x="85" y="1077"/>
                      <a:pt x="113" y="1077"/>
                      <a:pt x="148" y="1048"/>
                    </a:cubicBezTo>
                    <a:lnTo>
                      <a:pt x="964" y="141"/>
                    </a:lnTo>
                    <a:cubicBezTo>
                      <a:pt x="964" y="113"/>
                      <a:pt x="964" y="57"/>
                      <a:pt x="936" y="22"/>
                    </a:cubicBezTo>
                    <a:cubicBezTo>
                      <a:pt x="922" y="8"/>
                      <a:pt x="908" y="1"/>
                      <a:pt x="894" y="1"/>
                    </a:cubicBez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90"/>
              <p:cNvSpPr/>
              <p:nvPr/>
            </p:nvSpPr>
            <p:spPr>
              <a:xfrm>
                <a:off x="7921004" y="3774692"/>
                <a:ext cx="940812" cy="467100"/>
              </a:xfrm>
              <a:custGeom>
                <a:rect b="b" l="l" r="r" t="t"/>
                <a:pathLst>
                  <a:path extrusionOk="0" h="6359" w="12808">
                    <a:moveTo>
                      <a:pt x="1" y="5683"/>
                    </a:moveTo>
                    <a:lnTo>
                      <a:pt x="233" y="6358"/>
                    </a:lnTo>
                    <a:lnTo>
                      <a:pt x="10494" y="6358"/>
                    </a:lnTo>
                    <a:lnTo>
                      <a:pt x="12808" y="0"/>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6" name="Google Shape;4036;p90"/>
            <p:cNvGrpSpPr/>
            <p:nvPr/>
          </p:nvGrpSpPr>
          <p:grpSpPr>
            <a:xfrm>
              <a:off x="2924601" y="4282269"/>
              <a:ext cx="1312462" cy="976771"/>
              <a:chOff x="5951675" y="3577056"/>
              <a:chExt cx="1387821" cy="1032855"/>
            </a:xfrm>
          </p:grpSpPr>
          <p:sp>
            <p:nvSpPr>
              <p:cNvPr id="4037" name="Google Shape;4037;p90"/>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90"/>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9" name="Google Shape;4039;p90"/>
          <p:cNvGrpSpPr/>
          <p:nvPr/>
        </p:nvGrpSpPr>
        <p:grpSpPr>
          <a:xfrm>
            <a:off x="3840172" y="3474237"/>
            <a:ext cx="4341495" cy="1085502"/>
            <a:chOff x="5619422" y="1873987"/>
            <a:chExt cx="4341495" cy="1085502"/>
          </a:xfrm>
        </p:grpSpPr>
        <p:sp>
          <p:nvSpPr>
            <p:cNvPr id="4040" name="Google Shape;4040;p90"/>
            <p:cNvSpPr/>
            <p:nvPr/>
          </p:nvSpPr>
          <p:spPr>
            <a:xfrm>
              <a:off x="8545491" y="2579166"/>
              <a:ext cx="1415426" cy="380324"/>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90"/>
            <p:cNvSpPr/>
            <p:nvPr/>
          </p:nvSpPr>
          <p:spPr>
            <a:xfrm>
              <a:off x="5619422" y="2205395"/>
              <a:ext cx="958632" cy="256898"/>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90"/>
            <p:cNvSpPr/>
            <p:nvPr/>
          </p:nvSpPr>
          <p:spPr>
            <a:xfrm>
              <a:off x="8080896" y="1873987"/>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6" name="Shape 4046"/>
        <p:cNvGrpSpPr/>
        <p:nvPr/>
      </p:nvGrpSpPr>
      <p:grpSpPr>
        <a:xfrm>
          <a:off x="0" y="0"/>
          <a:ext cx="0" cy="0"/>
          <a:chOff x="0" y="0"/>
          <a:chExt cx="0" cy="0"/>
        </a:xfrm>
      </p:grpSpPr>
      <p:sp>
        <p:nvSpPr>
          <p:cNvPr id="4047" name="Google Shape;4047;p91"/>
          <p:cNvSpPr txBox="1"/>
          <p:nvPr>
            <p:ph idx="1" type="subTitle"/>
          </p:nvPr>
        </p:nvSpPr>
        <p:spPr>
          <a:xfrm>
            <a:off x="752598" y="1700400"/>
            <a:ext cx="4379400" cy="8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lt1"/>
                </a:solidFill>
                <a:latin typeface="Montserrat Black"/>
                <a:ea typeface="Montserrat Black"/>
                <a:cs typeface="Montserrat Black"/>
                <a:sym typeface="Montserrat Black"/>
              </a:rPr>
              <a:t>QUESTIONS?</a:t>
            </a:r>
            <a:endParaRPr sz="1900">
              <a:solidFill>
                <a:schemeClr val="lt1"/>
              </a:solidFill>
              <a:latin typeface="Montserrat Black"/>
              <a:ea typeface="Montserrat Black"/>
              <a:cs typeface="Montserrat Black"/>
              <a:sym typeface="Montserrat Black"/>
            </a:endParaRPr>
          </a:p>
          <a:p>
            <a:pPr indent="0" lvl="0" marL="0" rtl="0" algn="l">
              <a:spcBef>
                <a:spcPts val="0"/>
              </a:spcBef>
              <a:spcAft>
                <a:spcPts val="0"/>
              </a:spcAft>
              <a:buNone/>
            </a:pPr>
            <a:r>
              <a:t/>
            </a:r>
            <a:endParaRPr/>
          </a:p>
        </p:txBody>
      </p:sp>
      <p:sp>
        <p:nvSpPr>
          <p:cNvPr id="4048" name="Google Shape;4048;p91"/>
          <p:cNvSpPr txBox="1"/>
          <p:nvPr>
            <p:ph type="ctrTitle"/>
          </p:nvPr>
        </p:nvSpPr>
        <p:spPr>
          <a:xfrm>
            <a:off x="752600" y="793375"/>
            <a:ext cx="4379400" cy="10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grpSp>
        <p:nvGrpSpPr>
          <p:cNvPr id="4049" name="Google Shape;4049;p91"/>
          <p:cNvGrpSpPr/>
          <p:nvPr/>
        </p:nvGrpSpPr>
        <p:grpSpPr>
          <a:xfrm>
            <a:off x="5216972" y="401750"/>
            <a:ext cx="4341495" cy="4912097"/>
            <a:chOff x="5216972" y="401750"/>
            <a:chExt cx="4341495" cy="4912097"/>
          </a:xfrm>
        </p:grpSpPr>
        <p:grpSp>
          <p:nvGrpSpPr>
            <p:cNvPr id="4050" name="Google Shape;4050;p91"/>
            <p:cNvGrpSpPr/>
            <p:nvPr/>
          </p:nvGrpSpPr>
          <p:grpSpPr>
            <a:xfrm>
              <a:off x="7746958" y="4107576"/>
              <a:ext cx="1620836" cy="1206271"/>
              <a:chOff x="5951675" y="3577056"/>
              <a:chExt cx="1387821" cy="1032855"/>
            </a:xfrm>
          </p:grpSpPr>
          <p:sp>
            <p:nvSpPr>
              <p:cNvPr id="4051" name="Google Shape;4051;p91"/>
              <p:cNvSpPr/>
              <p:nvPr/>
            </p:nvSpPr>
            <p:spPr>
              <a:xfrm>
                <a:off x="5951675" y="3812955"/>
                <a:ext cx="737887" cy="796955"/>
              </a:xfrm>
              <a:custGeom>
                <a:rect b="b" l="l" r="r" t="t"/>
                <a:pathLst>
                  <a:path extrusionOk="0" h="4277" w="3960">
                    <a:moveTo>
                      <a:pt x="1146" y="4276"/>
                    </a:moveTo>
                    <a:cubicBezTo>
                      <a:pt x="499" y="4276"/>
                      <a:pt x="0" y="3749"/>
                      <a:pt x="0" y="3130"/>
                    </a:cubicBezTo>
                    <a:cubicBezTo>
                      <a:pt x="0" y="2666"/>
                      <a:pt x="267" y="2286"/>
                      <a:pt x="675" y="2110"/>
                    </a:cubicBezTo>
                    <a:cubicBezTo>
                      <a:pt x="647" y="2019"/>
                      <a:pt x="619" y="1899"/>
                      <a:pt x="619" y="1815"/>
                    </a:cubicBezTo>
                    <a:cubicBezTo>
                      <a:pt x="619" y="1372"/>
                      <a:pt x="907" y="1020"/>
                      <a:pt x="1322" y="936"/>
                    </a:cubicBezTo>
                    <a:cubicBezTo>
                      <a:pt x="1294" y="844"/>
                      <a:pt x="1294" y="788"/>
                      <a:pt x="1294" y="703"/>
                    </a:cubicBezTo>
                    <a:cubicBezTo>
                      <a:pt x="1294" y="317"/>
                      <a:pt x="1611" y="0"/>
                      <a:pt x="1997" y="0"/>
                    </a:cubicBezTo>
                    <a:cubicBezTo>
                      <a:pt x="2377" y="0"/>
                      <a:pt x="2701" y="317"/>
                      <a:pt x="2701" y="703"/>
                    </a:cubicBezTo>
                    <a:cubicBezTo>
                      <a:pt x="2701" y="788"/>
                      <a:pt x="2701" y="844"/>
                      <a:pt x="2666" y="936"/>
                    </a:cubicBezTo>
                    <a:cubicBezTo>
                      <a:pt x="3052" y="1055"/>
                      <a:pt x="3341" y="1407"/>
                      <a:pt x="3341" y="1815"/>
                    </a:cubicBezTo>
                    <a:cubicBezTo>
                      <a:pt x="3341" y="1899"/>
                      <a:pt x="3313" y="2019"/>
                      <a:pt x="3284" y="2110"/>
                    </a:cubicBezTo>
                    <a:cubicBezTo>
                      <a:pt x="3692" y="2286"/>
                      <a:pt x="3960" y="2666"/>
                      <a:pt x="3960" y="3130"/>
                    </a:cubicBezTo>
                    <a:cubicBezTo>
                      <a:pt x="3960" y="3749"/>
                      <a:pt x="3460" y="4276"/>
                      <a:pt x="2813" y="4276"/>
                    </a:cubicBezTo>
                    <a:close/>
                  </a:path>
                </a:pathLst>
              </a:custGeom>
              <a:solidFill>
                <a:schemeClr val="accent1"/>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91"/>
              <p:cNvSpPr/>
              <p:nvPr/>
            </p:nvSpPr>
            <p:spPr>
              <a:xfrm>
                <a:off x="6377448" y="3577056"/>
                <a:ext cx="962048" cy="1032855"/>
              </a:xfrm>
              <a:custGeom>
                <a:rect b="b" l="l" r="r" t="t"/>
                <a:pathLst>
                  <a:path extrusionOk="0" h="5543" w="5163">
                    <a:moveTo>
                      <a:pt x="1499" y="5542"/>
                    </a:moveTo>
                    <a:cubicBezTo>
                      <a:pt x="676" y="5542"/>
                      <a:pt x="1" y="4867"/>
                      <a:pt x="1" y="4044"/>
                    </a:cubicBezTo>
                    <a:cubicBezTo>
                      <a:pt x="1" y="3460"/>
                      <a:pt x="352" y="2961"/>
                      <a:pt x="880" y="2729"/>
                    </a:cubicBezTo>
                    <a:cubicBezTo>
                      <a:pt x="824" y="2609"/>
                      <a:pt x="796" y="2462"/>
                      <a:pt x="796" y="2349"/>
                    </a:cubicBezTo>
                    <a:cubicBezTo>
                      <a:pt x="796" y="1794"/>
                      <a:pt x="1203" y="1322"/>
                      <a:pt x="1731" y="1203"/>
                    </a:cubicBezTo>
                    <a:cubicBezTo>
                      <a:pt x="1703" y="1118"/>
                      <a:pt x="1675" y="999"/>
                      <a:pt x="1675" y="879"/>
                    </a:cubicBezTo>
                    <a:cubicBezTo>
                      <a:pt x="1675" y="387"/>
                      <a:pt x="2083" y="0"/>
                      <a:pt x="2582" y="0"/>
                    </a:cubicBezTo>
                    <a:cubicBezTo>
                      <a:pt x="3109" y="0"/>
                      <a:pt x="3517" y="387"/>
                      <a:pt x="3517" y="879"/>
                    </a:cubicBezTo>
                    <a:cubicBezTo>
                      <a:pt x="3517" y="999"/>
                      <a:pt x="3489" y="1118"/>
                      <a:pt x="3461" y="1203"/>
                    </a:cubicBezTo>
                    <a:cubicBezTo>
                      <a:pt x="3960" y="1351"/>
                      <a:pt x="4340" y="1822"/>
                      <a:pt x="4340" y="2349"/>
                    </a:cubicBezTo>
                    <a:cubicBezTo>
                      <a:pt x="4340" y="2462"/>
                      <a:pt x="4312" y="2609"/>
                      <a:pt x="4284" y="2729"/>
                    </a:cubicBezTo>
                    <a:cubicBezTo>
                      <a:pt x="4811" y="2961"/>
                      <a:pt x="5163" y="3460"/>
                      <a:pt x="5163" y="4044"/>
                    </a:cubicBezTo>
                    <a:cubicBezTo>
                      <a:pt x="5163" y="4867"/>
                      <a:pt x="4488" y="5542"/>
                      <a:pt x="3637" y="5542"/>
                    </a:cubicBezTo>
                    <a:close/>
                  </a:path>
                </a:pathLst>
              </a:custGeom>
              <a:solidFill>
                <a:schemeClr val="accent2"/>
              </a:solidFill>
              <a:ln>
                <a:noFill/>
              </a:ln>
              <a:effectLst>
                <a:outerShdw blurRad="85725" rotWithShape="0" algn="bl" dir="8280000" dist="104775">
                  <a:schemeClr val="dk1">
                    <a:alpha val="4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91"/>
            <p:cNvGrpSpPr/>
            <p:nvPr/>
          </p:nvGrpSpPr>
          <p:grpSpPr>
            <a:xfrm>
              <a:off x="6188530" y="1770000"/>
              <a:ext cx="1954522" cy="3373503"/>
              <a:chOff x="4537475" y="1366675"/>
              <a:chExt cx="1878265" cy="3241882"/>
            </a:xfrm>
          </p:grpSpPr>
          <p:sp>
            <p:nvSpPr>
              <p:cNvPr id="4054" name="Google Shape;4054;p91"/>
              <p:cNvSpPr/>
              <p:nvPr/>
            </p:nvSpPr>
            <p:spPr>
              <a:xfrm>
                <a:off x="4537475" y="1460411"/>
                <a:ext cx="1404092" cy="143402"/>
              </a:xfrm>
              <a:custGeom>
                <a:rect b="b" l="l" r="r" t="t"/>
                <a:pathLst>
                  <a:path extrusionOk="0" h="2463" w="24117">
                    <a:moveTo>
                      <a:pt x="2167" y="2462"/>
                    </a:moveTo>
                    <a:lnTo>
                      <a:pt x="23793" y="2462"/>
                    </a:lnTo>
                    <a:lnTo>
                      <a:pt x="23793" y="2462"/>
                    </a:lnTo>
                    <a:lnTo>
                      <a:pt x="24117" y="2462"/>
                    </a:lnTo>
                    <a:lnTo>
                      <a:pt x="24117" y="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91"/>
              <p:cNvSpPr/>
              <p:nvPr/>
            </p:nvSpPr>
            <p:spPr>
              <a:xfrm>
                <a:off x="5934610" y="1460411"/>
                <a:ext cx="479500" cy="143402"/>
              </a:xfrm>
              <a:custGeom>
                <a:rect b="b" l="l" r="r" t="t"/>
                <a:pathLst>
                  <a:path extrusionOk="0" h="2463" w="8236">
                    <a:moveTo>
                      <a:pt x="267" y="1"/>
                    </a:moveTo>
                    <a:lnTo>
                      <a:pt x="28" y="1"/>
                    </a:lnTo>
                    <a:lnTo>
                      <a:pt x="0" y="2462"/>
                    </a:lnTo>
                    <a:lnTo>
                      <a:pt x="6801" y="2462"/>
                    </a:lnTo>
                    <a:lnTo>
                      <a:pt x="6801" y="2462"/>
                    </a:lnTo>
                    <a:lnTo>
                      <a:pt x="6857" y="2462"/>
                    </a:lnTo>
                    <a:lnTo>
                      <a:pt x="82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91"/>
              <p:cNvSpPr/>
              <p:nvPr/>
            </p:nvSpPr>
            <p:spPr>
              <a:xfrm>
                <a:off x="5922733" y="1603752"/>
                <a:ext cx="407889" cy="3004805"/>
              </a:xfrm>
              <a:custGeom>
                <a:rect b="b" l="l" r="r" t="t"/>
                <a:pathLst>
                  <a:path extrusionOk="0" h="51609" w="7006">
                    <a:moveTo>
                      <a:pt x="0" y="51608"/>
                    </a:moveTo>
                    <a:lnTo>
                      <a:pt x="7005" y="51608"/>
                    </a:lnTo>
                    <a:lnTo>
                      <a:pt x="7005"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91"/>
              <p:cNvSpPr/>
              <p:nvPr/>
            </p:nvSpPr>
            <p:spPr>
              <a:xfrm>
                <a:off x="6064385" y="2606907"/>
                <a:ext cx="153643" cy="344852"/>
              </a:xfrm>
              <a:custGeom>
                <a:rect b="b" l="l" r="r" t="t"/>
                <a:pathLst>
                  <a:path extrusionOk="0" h="5923" w="2639">
                    <a:moveTo>
                      <a:pt x="1" y="1"/>
                    </a:moveTo>
                    <a:lnTo>
                      <a:pt x="2638" y="64"/>
                    </a:lnTo>
                    <a:lnTo>
                      <a:pt x="2638" y="5923"/>
                    </a:lnTo>
                    <a:lnTo>
                      <a:pt x="1" y="583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91"/>
              <p:cNvSpPr/>
              <p:nvPr/>
            </p:nvSpPr>
            <p:spPr>
              <a:xfrm>
                <a:off x="6064385" y="1939923"/>
                <a:ext cx="153643" cy="343163"/>
              </a:xfrm>
              <a:custGeom>
                <a:rect b="b" l="l" r="r" t="t"/>
                <a:pathLst>
                  <a:path extrusionOk="0" h="5894" w="2639">
                    <a:moveTo>
                      <a:pt x="1" y="0"/>
                    </a:moveTo>
                    <a:lnTo>
                      <a:pt x="2638" y="64"/>
                    </a:lnTo>
                    <a:lnTo>
                      <a:pt x="2638" y="5894"/>
                    </a:lnTo>
                    <a:lnTo>
                      <a:pt x="1" y="583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91"/>
              <p:cNvSpPr/>
              <p:nvPr/>
            </p:nvSpPr>
            <p:spPr>
              <a:xfrm>
                <a:off x="4661952" y="1603752"/>
                <a:ext cx="1260812" cy="3004805"/>
              </a:xfrm>
              <a:custGeom>
                <a:rect b="b" l="l" r="r" t="t"/>
                <a:pathLst>
                  <a:path extrusionOk="0" h="51609" w="21656">
                    <a:moveTo>
                      <a:pt x="1" y="51608"/>
                    </a:moveTo>
                    <a:lnTo>
                      <a:pt x="21655" y="51608"/>
                    </a:lnTo>
                    <a:lnTo>
                      <a:pt x="21655"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91"/>
              <p:cNvSpPr/>
              <p:nvPr/>
            </p:nvSpPr>
            <p:spPr>
              <a:xfrm>
                <a:off x="5931291" y="1366675"/>
                <a:ext cx="484449" cy="93796"/>
              </a:xfrm>
              <a:custGeom>
                <a:rect b="b" l="l" r="r" t="t"/>
                <a:pathLst>
                  <a:path extrusionOk="0" h="1611" w="8321">
                    <a:moveTo>
                      <a:pt x="1" y="1611"/>
                    </a:moveTo>
                    <a:lnTo>
                      <a:pt x="8321" y="1611"/>
                    </a:lnTo>
                    <a:lnTo>
                      <a:pt x="832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91"/>
              <p:cNvSpPr/>
              <p:nvPr/>
            </p:nvSpPr>
            <p:spPr>
              <a:xfrm>
                <a:off x="5407591" y="2590139"/>
                <a:ext cx="315378" cy="319059"/>
              </a:xfrm>
              <a:custGeom>
                <a:rect b="b" l="l" r="r" t="t"/>
                <a:pathLst>
                  <a:path extrusionOk="0" h="5480" w="5417">
                    <a:moveTo>
                      <a:pt x="1" y="5479"/>
                    </a:moveTo>
                    <a:lnTo>
                      <a:pt x="5416" y="5479"/>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91"/>
              <p:cNvSpPr/>
              <p:nvPr/>
            </p:nvSpPr>
            <p:spPr>
              <a:xfrm>
                <a:off x="5438332" y="2590139"/>
                <a:ext cx="284638" cy="319059"/>
              </a:xfrm>
              <a:custGeom>
                <a:rect b="b" l="l" r="r" t="t"/>
                <a:pathLst>
                  <a:path extrusionOk="0" h="5480" w="4889">
                    <a:moveTo>
                      <a:pt x="0" y="5479"/>
                    </a:moveTo>
                    <a:lnTo>
                      <a:pt x="4888" y="5479"/>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91"/>
              <p:cNvSpPr/>
              <p:nvPr/>
            </p:nvSpPr>
            <p:spPr>
              <a:xfrm>
                <a:off x="4661952" y="4277570"/>
                <a:ext cx="1260812" cy="330937"/>
              </a:xfrm>
              <a:custGeom>
                <a:rect b="b" l="l" r="r" t="t"/>
                <a:pathLst>
                  <a:path extrusionOk="0" h="5684" w="21656">
                    <a:moveTo>
                      <a:pt x="1" y="5683"/>
                    </a:moveTo>
                    <a:lnTo>
                      <a:pt x="21655" y="5683"/>
                    </a:lnTo>
                    <a:lnTo>
                      <a:pt x="21655" y="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91"/>
              <p:cNvSpPr/>
              <p:nvPr/>
            </p:nvSpPr>
            <p:spPr>
              <a:xfrm>
                <a:off x="5922733" y="4277570"/>
                <a:ext cx="407889" cy="330937"/>
              </a:xfrm>
              <a:custGeom>
                <a:rect b="b" l="l" r="r" t="t"/>
                <a:pathLst>
                  <a:path extrusionOk="0" h="5684" w="7006">
                    <a:moveTo>
                      <a:pt x="0" y="5683"/>
                    </a:moveTo>
                    <a:lnTo>
                      <a:pt x="7005" y="5683"/>
                    </a:lnTo>
                    <a:lnTo>
                      <a:pt x="7005" y="0"/>
                    </a:lnTo>
                    <a:lnTo>
                      <a:pt x="0" y="0"/>
                    </a:lnTo>
                    <a:close/>
                  </a:path>
                </a:pathLst>
              </a:custGeom>
              <a:solidFill>
                <a:srgbClr val="4E4958">
                  <a:alpha val="1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91"/>
              <p:cNvSpPr/>
              <p:nvPr/>
            </p:nvSpPr>
            <p:spPr>
              <a:xfrm>
                <a:off x="5407591" y="1921059"/>
                <a:ext cx="315378" cy="317429"/>
              </a:xfrm>
              <a:custGeom>
                <a:rect b="b" l="l" r="r" t="t"/>
                <a:pathLst>
                  <a:path extrusionOk="0" h="5452" w="5417">
                    <a:moveTo>
                      <a:pt x="1" y="5451"/>
                    </a:moveTo>
                    <a:lnTo>
                      <a:pt x="5416" y="5451"/>
                    </a:lnTo>
                    <a:lnTo>
                      <a:pt x="5416"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91"/>
              <p:cNvSpPr/>
              <p:nvPr/>
            </p:nvSpPr>
            <p:spPr>
              <a:xfrm>
                <a:off x="5438332" y="1921059"/>
                <a:ext cx="284638" cy="317429"/>
              </a:xfrm>
              <a:custGeom>
                <a:rect b="b" l="l" r="r" t="t"/>
                <a:pathLst>
                  <a:path extrusionOk="0" h="5452" w="4889">
                    <a:moveTo>
                      <a:pt x="0" y="5451"/>
                    </a:moveTo>
                    <a:lnTo>
                      <a:pt x="4888" y="5451"/>
                    </a:lnTo>
                    <a:lnTo>
                      <a:pt x="4888" y="1"/>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91"/>
              <p:cNvSpPr/>
              <p:nvPr/>
            </p:nvSpPr>
            <p:spPr>
              <a:xfrm>
                <a:off x="5407591" y="1921059"/>
                <a:ext cx="315378" cy="121277"/>
              </a:xfrm>
              <a:custGeom>
                <a:rect b="b" l="l" r="r" t="t"/>
                <a:pathLst>
                  <a:path extrusionOk="0" h="2083" w="5417">
                    <a:moveTo>
                      <a:pt x="1" y="2083"/>
                    </a:moveTo>
                    <a:lnTo>
                      <a:pt x="5416" y="2083"/>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91"/>
              <p:cNvSpPr/>
              <p:nvPr/>
            </p:nvSpPr>
            <p:spPr>
              <a:xfrm>
                <a:off x="5376909"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91"/>
              <p:cNvSpPr/>
              <p:nvPr/>
            </p:nvSpPr>
            <p:spPr>
              <a:xfrm>
                <a:off x="4861360" y="2590139"/>
                <a:ext cx="315785" cy="319059"/>
              </a:xfrm>
              <a:custGeom>
                <a:rect b="b" l="l" r="r" t="t"/>
                <a:pathLst>
                  <a:path extrusionOk="0" h="5480" w="5424">
                    <a:moveTo>
                      <a:pt x="1" y="5479"/>
                    </a:moveTo>
                    <a:lnTo>
                      <a:pt x="5423" y="5479"/>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91"/>
              <p:cNvSpPr/>
              <p:nvPr/>
            </p:nvSpPr>
            <p:spPr>
              <a:xfrm>
                <a:off x="4885521" y="2590139"/>
                <a:ext cx="291624" cy="319059"/>
              </a:xfrm>
              <a:custGeom>
                <a:rect b="b" l="l" r="r" t="t"/>
                <a:pathLst>
                  <a:path extrusionOk="0" h="5480" w="5009">
                    <a:moveTo>
                      <a:pt x="1" y="5479"/>
                    </a:moveTo>
                    <a:lnTo>
                      <a:pt x="5008" y="5479"/>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91"/>
              <p:cNvSpPr/>
              <p:nvPr/>
            </p:nvSpPr>
            <p:spPr>
              <a:xfrm>
                <a:off x="4861360" y="1921059"/>
                <a:ext cx="315785" cy="317429"/>
              </a:xfrm>
              <a:custGeom>
                <a:rect b="b" l="l" r="r" t="t"/>
                <a:pathLst>
                  <a:path extrusionOk="0" h="5452" w="5424">
                    <a:moveTo>
                      <a:pt x="1" y="5451"/>
                    </a:moveTo>
                    <a:lnTo>
                      <a:pt x="5423" y="5451"/>
                    </a:lnTo>
                    <a:lnTo>
                      <a:pt x="5423" y="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91"/>
              <p:cNvSpPr/>
              <p:nvPr/>
            </p:nvSpPr>
            <p:spPr>
              <a:xfrm>
                <a:off x="4885521" y="1921059"/>
                <a:ext cx="291624" cy="317429"/>
              </a:xfrm>
              <a:custGeom>
                <a:rect b="b" l="l" r="r" t="t"/>
                <a:pathLst>
                  <a:path extrusionOk="0" h="5452" w="5009">
                    <a:moveTo>
                      <a:pt x="1" y="5451"/>
                    </a:moveTo>
                    <a:lnTo>
                      <a:pt x="5008" y="5451"/>
                    </a:lnTo>
                    <a:lnTo>
                      <a:pt x="5008" y="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91"/>
              <p:cNvSpPr/>
              <p:nvPr/>
            </p:nvSpPr>
            <p:spPr>
              <a:xfrm>
                <a:off x="4861360" y="1921059"/>
                <a:ext cx="315785" cy="121277"/>
              </a:xfrm>
              <a:custGeom>
                <a:rect b="b" l="l" r="r" t="t"/>
                <a:pathLst>
                  <a:path extrusionOk="0" h="2083" w="5424">
                    <a:moveTo>
                      <a:pt x="1" y="2083"/>
                    </a:moveTo>
                    <a:lnTo>
                      <a:pt x="5423" y="2083"/>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91"/>
              <p:cNvSpPr/>
              <p:nvPr/>
            </p:nvSpPr>
            <p:spPr>
              <a:xfrm>
                <a:off x="4830677" y="2236794"/>
                <a:ext cx="378779" cy="87276"/>
              </a:xfrm>
              <a:custGeom>
                <a:rect b="b" l="l" r="r" t="t"/>
                <a:pathLst>
                  <a:path extrusionOk="0" h="1499" w="6506">
                    <a:moveTo>
                      <a:pt x="0" y="1498"/>
                    </a:moveTo>
                    <a:lnTo>
                      <a:pt x="6506" y="1498"/>
                    </a:lnTo>
                    <a:lnTo>
                      <a:pt x="6506"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91"/>
              <p:cNvSpPr/>
              <p:nvPr/>
            </p:nvSpPr>
            <p:spPr>
              <a:xfrm>
                <a:off x="4583353" y="4480238"/>
                <a:ext cx="1830728" cy="128264"/>
              </a:xfrm>
              <a:custGeom>
                <a:rect b="b" l="l" r="r" t="t"/>
                <a:pathLst>
                  <a:path extrusionOk="0" h="2203" w="31445">
                    <a:moveTo>
                      <a:pt x="0" y="2202"/>
                    </a:moveTo>
                    <a:lnTo>
                      <a:pt x="31445" y="2202"/>
                    </a:lnTo>
                    <a:lnTo>
                      <a:pt x="31445"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91"/>
              <p:cNvSpPr/>
              <p:nvPr/>
            </p:nvSpPr>
            <p:spPr>
              <a:xfrm>
                <a:off x="5985786" y="4480238"/>
                <a:ext cx="428325" cy="128264"/>
              </a:xfrm>
              <a:custGeom>
                <a:rect b="b" l="l" r="r" t="t"/>
                <a:pathLst>
                  <a:path extrusionOk="0" h="2203" w="7357">
                    <a:moveTo>
                      <a:pt x="0" y="2202"/>
                    </a:moveTo>
                    <a:lnTo>
                      <a:pt x="7357" y="2202"/>
                    </a:lnTo>
                    <a:lnTo>
                      <a:pt x="7357" y="1"/>
                    </a:lnTo>
                    <a:lnTo>
                      <a:pt x="0" y="1"/>
                    </a:lnTo>
                    <a:close/>
                  </a:path>
                </a:pathLst>
              </a:custGeom>
              <a:solidFill>
                <a:srgbClr val="332B45">
                  <a:alpha val="568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91"/>
              <p:cNvSpPr/>
              <p:nvPr/>
            </p:nvSpPr>
            <p:spPr>
              <a:xfrm>
                <a:off x="5050986" y="3456590"/>
                <a:ext cx="456969" cy="766150"/>
              </a:xfrm>
              <a:custGeom>
                <a:rect b="b" l="l" r="r" t="t"/>
                <a:pathLst>
                  <a:path extrusionOk="0" h="13159" w="7849">
                    <a:moveTo>
                      <a:pt x="0" y="13159"/>
                    </a:moveTo>
                    <a:lnTo>
                      <a:pt x="7849" y="13159"/>
                    </a:lnTo>
                    <a:lnTo>
                      <a:pt x="7849" y="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91"/>
              <p:cNvSpPr/>
              <p:nvPr/>
            </p:nvSpPr>
            <p:spPr>
              <a:xfrm>
                <a:off x="5107053" y="3456590"/>
                <a:ext cx="400903" cy="766150"/>
              </a:xfrm>
              <a:custGeom>
                <a:rect b="b" l="l" r="r" t="t"/>
                <a:pathLst>
                  <a:path extrusionOk="0" h="13159" w="6886">
                    <a:moveTo>
                      <a:pt x="1" y="13159"/>
                    </a:moveTo>
                    <a:lnTo>
                      <a:pt x="6886" y="13159"/>
                    </a:lnTo>
                    <a:lnTo>
                      <a:pt x="6886"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91"/>
              <p:cNvSpPr/>
              <p:nvPr/>
            </p:nvSpPr>
            <p:spPr>
              <a:xfrm>
                <a:off x="5187340" y="3507766"/>
                <a:ext cx="238760" cy="100783"/>
              </a:xfrm>
              <a:custGeom>
                <a:rect b="b" l="l" r="r" t="t"/>
                <a:pathLst>
                  <a:path extrusionOk="0" h="1731" w="4101">
                    <a:moveTo>
                      <a:pt x="0" y="1731"/>
                    </a:moveTo>
                    <a:lnTo>
                      <a:pt x="4100" y="1731"/>
                    </a:lnTo>
                    <a:lnTo>
                      <a:pt x="4100" y="0"/>
                    </a:lnTo>
                    <a:lnTo>
                      <a:pt x="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91"/>
              <p:cNvSpPr/>
              <p:nvPr/>
            </p:nvSpPr>
            <p:spPr>
              <a:xfrm>
                <a:off x="5014947" y="3384919"/>
                <a:ext cx="529045" cy="71730"/>
              </a:xfrm>
              <a:custGeom>
                <a:rect b="b" l="l" r="r" t="t"/>
                <a:pathLst>
                  <a:path extrusionOk="0" h="1232" w="9087">
                    <a:moveTo>
                      <a:pt x="0" y="1"/>
                    </a:moveTo>
                    <a:lnTo>
                      <a:pt x="9087" y="1"/>
                    </a:lnTo>
                    <a:lnTo>
                      <a:pt x="9087" y="1231"/>
                    </a:lnTo>
                    <a:lnTo>
                      <a:pt x="0" y="123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91"/>
              <p:cNvSpPr/>
              <p:nvPr/>
            </p:nvSpPr>
            <p:spPr>
              <a:xfrm>
                <a:off x="5235198" y="4219406"/>
                <a:ext cx="272761" cy="260895"/>
              </a:xfrm>
              <a:custGeom>
                <a:rect b="b" l="l" r="r" t="t"/>
                <a:pathLst>
                  <a:path extrusionOk="0" h="4481" w="4685">
                    <a:moveTo>
                      <a:pt x="3046" y="1"/>
                    </a:moveTo>
                    <a:lnTo>
                      <a:pt x="3046" y="1555"/>
                    </a:lnTo>
                    <a:lnTo>
                      <a:pt x="1407" y="1555"/>
                    </a:lnTo>
                    <a:lnTo>
                      <a:pt x="1407" y="2990"/>
                    </a:lnTo>
                    <a:lnTo>
                      <a:pt x="113" y="2990"/>
                    </a:lnTo>
                    <a:lnTo>
                      <a:pt x="113" y="4481"/>
                    </a:lnTo>
                    <a:lnTo>
                      <a:pt x="1" y="4481"/>
                    </a:lnTo>
                    <a:lnTo>
                      <a:pt x="4685" y="4481"/>
                    </a:lnTo>
                    <a:lnTo>
                      <a:pt x="4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91"/>
              <p:cNvSpPr/>
              <p:nvPr/>
            </p:nvSpPr>
            <p:spPr>
              <a:xfrm>
                <a:off x="4842554" y="4393430"/>
                <a:ext cx="399273" cy="86868"/>
              </a:xfrm>
              <a:custGeom>
                <a:rect b="b" l="l" r="r" t="t"/>
                <a:pathLst>
                  <a:path extrusionOk="0" h="1492" w="6858">
                    <a:moveTo>
                      <a:pt x="1702" y="1"/>
                    </a:moveTo>
                    <a:lnTo>
                      <a:pt x="1702" y="1"/>
                    </a:lnTo>
                    <a:lnTo>
                      <a:pt x="0" y="1"/>
                    </a:lnTo>
                    <a:lnTo>
                      <a:pt x="0" y="1492"/>
                    </a:lnTo>
                    <a:lnTo>
                      <a:pt x="6857" y="1492"/>
                    </a:lnTo>
                    <a:lnTo>
                      <a:pt x="6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91"/>
              <p:cNvSpPr/>
              <p:nvPr/>
            </p:nvSpPr>
            <p:spPr>
              <a:xfrm>
                <a:off x="4941647" y="4309941"/>
                <a:ext cx="375519" cy="83549"/>
              </a:xfrm>
              <a:custGeom>
                <a:rect b="b" l="l" r="r" t="t"/>
                <a:pathLst>
                  <a:path extrusionOk="0" h="1435" w="6450">
                    <a:moveTo>
                      <a:pt x="0" y="0"/>
                    </a:moveTo>
                    <a:lnTo>
                      <a:pt x="0" y="1435"/>
                    </a:lnTo>
                    <a:lnTo>
                      <a:pt x="6449" y="1435"/>
                    </a:lnTo>
                    <a:lnTo>
                      <a:pt x="6449" y="0"/>
                    </a:lnTo>
                    <a:lnTo>
                      <a:pt x="128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91"/>
              <p:cNvSpPr/>
              <p:nvPr/>
            </p:nvSpPr>
            <p:spPr>
              <a:xfrm>
                <a:off x="5016577" y="4219406"/>
                <a:ext cx="396012" cy="90594"/>
              </a:xfrm>
              <a:custGeom>
                <a:rect b="b" l="l" r="r" t="t"/>
                <a:pathLst>
                  <a:path extrusionOk="0" h="1556" w="6802">
                    <a:moveTo>
                      <a:pt x="0" y="1555"/>
                    </a:moveTo>
                    <a:lnTo>
                      <a:pt x="6801" y="1555"/>
                    </a:lnTo>
                    <a:lnTo>
                      <a:pt x="6801"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91"/>
              <p:cNvSpPr/>
              <p:nvPr/>
            </p:nvSpPr>
            <p:spPr>
              <a:xfrm>
                <a:off x="5393676" y="3868099"/>
                <a:ext cx="77025" cy="76621"/>
              </a:xfrm>
              <a:custGeom>
                <a:rect b="b" l="l" r="r" t="t"/>
                <a:pathLst>
                  <a:path extrusionOk="0" h="1316" w="1323">
                    <a:moveTo>
                      <a:pt x="1323" y="640"/>
                    </a:moveTo>
                    <a:cubicBezTo>
                      <a:pt x="1323" y="1020"/>
                      <a:pt x="999" y="1316"/>
                      <a:pt x="648" y="1316"/>
                    </a:cubicBezTo>
                    <a:cubicBezTo>
                      <a:pt x="296" y="1316"/>
                      <a:pt x="1" y="1020"/>
                      <a:pt x="1" y="640"/>
                    </a:cubicBezTo>
                    <a:cubicBezTo>
                      <a:pt x="1" y="289"/>
                      <a:pt x="296" y="0"/>
                      <a:pt x="648" y="0"/>
                    </a:cubicBezTo>
                    <a:cubicBezTo>
                      <a:pt x="999" y="0"/>
                      <a:pt x="1323" y="289"/>
                      <a:pt x="1323" y="64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91"/>
              <p:cNvSpPr/>
              <p:nvPr/>
            </p:nvSpPr>
            <p:spPr>
              <a:xfrm>
                <a:off x="6183564" y="2610633"/>
                <a:ext cx="34466" cy="341126"/>
              </a:xfrm>
              <a:custGeom>
                <a:rect b="b" l="l" r="r" t="t"/>
                <a:pathLst>
                  <a:path extrusionOk="0" h="5859" w="592">
                    <a:moveTo>
                      <a:pt x="0" y="5831"/>
                    </a:moveTo>
                    <a:lnTo>
                      <a:pt x="591" y="5859"/>
                    </a:lnTo>
                    <a:lnTo>
                      <a:pt x="591" y="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91"/>
              <p:cNvSpPr/>
              <p:nvPr/>
            </p:nvSpPr>
            <p:spPr>
              <a:xfrm>
                <a:off x="6183564" y="1943591"/>
                <a:ext cx="34466" cy="339495"/>
              </a:xfrm>
              <a:custGeom>
                <a:rect b="b" l="l" r="r" t="t"/>
                <a:pathLst>
                  <a:path extrusionOk="0" h="5831" w="592">
                    <a:moveTo>
                      <a:pt x="0" y="5831"/>
                    </a:moveTo>
                    <a:lnTo>
                      <a:pt x="591" y="5831"/>
                    </a:lnTo>
                    <a:lnTo>
                      <a:pt x="591"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91"/>
              <p:cNvSpPr/>
              <p:nvPr/>
            </p:nvSpPr>
            <p:spPr>
              <a:xfrm>
                <a:off x="4537475" y="1366675"/>
                <a:ext cx="1412708" cy="93796"/>
              </a:xfrm>
              <a:custGeom>
                <a:rect b="b" l="l" r="r" t="t"/>
                <a:pathLst>
                  <a:path extrusionOk="0" h="1611" w="24265">
                    <a:moveTo>
                      <a:pt x="1" y="1611"/>
                    </a:moveTo>
                    <a:lnTo>
                      <a:pt x="24264" y="1611"/>
                    </a:lnTo>
                    <a:lnTo>
                      <a:pt x="24264"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91"/>
              <p:cNvSpPr/>
              <p:nvPr/>
            </p:nvSpPr>
            <p:spPr>
              <a:xfrm>
                <a:off x="4861360" y="2590139"/>
                <a:ext cx="315785" cy="100783"/>
              </a:xfrm>
              <a:custGeom>
                <a:rect b="b" l="l" r="r" t="t"/>
                <a:pathLst>
                  <a:path extrusionOk="0" h="1731" w="5424">
                    <a:moveTo>
                      <a:pt x="1" y="1731"/>
                    </a:moveTo>
                    <a:lnTo>
                      <a:pt x="5423" y="1731"/>
                    </a:lnTo>
                    <a:lnTo>
                      <a:pt x="5423"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91"/>
              <p:cNvSpPr/>
              <p:nvPr/>
            </p:nvSpPr>
            <p:spPr>
              <a:xfrm>
                <a:off x="4830677"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91"/>
              <p:cNvSpPr/>
              <p:nvPr/>
            </p:nvSpPr>
            <p:spPr>
              <a:xfrm>
                <a:off x="5407591" y="2590139"/>
                <a:ext cx="315378" cy="100783"/>
              </a:xfrm>
              <a:custGeom>
                <a:rect b="b" l="l" r="r" t="t"/>
                <a:pathLst>
                  <a:path extrusionOk="0" h="1731" w="5417">
                    <a:moveTo>
                      <a:pt x="1" y="1731"/>
                    </a:moveTo>
                    <a:lnTo>
                      <a:pt x="5416" y="1731"/>
                    </a:lnTo>
                    <a:lnTo>
                      <a:pt x="5416" y="1"/>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91"/>
              <p:cNvSpPr/>
              <p:nvPr/>
            </p:nvSpPr>
            <p:spPr>
              <a:xfrm>
                <a:off x="5376909" y="2903778"/>
                <a:ext cx="378779" cy="87276"/>
              </a:xfrm>
              <a:custGeom>
                <a:rect b="b" l="l" r="r" t="t"/>
                <a:pathLst>
                  <a:path extrusionOk="0" h="1499" w="6506">
                    <a:moveTo>
                      <a:pt x="0" y="1499"/>
                    </a:moveTo>
                    <a:lnTo>
                      <a:pt x="6506" y="1499"/>
                    </a:lnTo>
                    <a:lnTo>
                      <a:pt x="6506"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3" name="Google Shape;4093;p91"/>
            <p:cNvSpPr/>
            <p:nvPr/>
          </p:nvSpPr>
          <p:spPr>
            <a:xfrm>
              <a:off x="6745312" y="401750"/>
              <a:ext cx="840952" cy="1162694"/>
            </a:xfrm>
            <a:custGeom>
              <a:rect b="b" l="l" r="r" t="t"/>
              <a:pathLst>
                <a:path extrusionOk="0" h="17785" w="12864">
                  <a:moveTo>
                    <a:pt x="6478" y="3219"/>
                  </a:moveTo>
                  <a:cubicBezTo>
                    <a:pt x="8152" y="3219"/>
                    <a:pt x="9495" y="4569"/>
                    <a:pt x="9495" y="6243"/>
                  </a:cubicBezTo>
                  <a:cubicBezTo>
                    <a:pt x="9495" y="7910"/>
                    <a:pt x="8116" y="9260"/>
                    <a:pt x="6450" y="9260"/>
                  </a:cubicBezTo>
                  <a:cubicBezTo>
                    <a:pt x="4811" y="9260"/>
                    <a:pt x="3461" y="7882"/>
                    <a:pt x="3461" y="6243"/>
                  </a:cubicBezTo>
                  <a:cubicBezTo>
                    <a:pt x="3461" y="4569"/>
                    <a:pt x="4811" y="3219"/>
                    <a:pt x="6478" y="3219"/>
                  </a:cubicBezTo>
                  <a:close/>
                  <a:moveTo>
                    <a:pt x="6470" y="1"/>
                  </a:moveTo>
                  <a:cubicBezTo>
                    <a:pt x="4106" y="1"/>
                    <a:pt x="1916" y="1340"/>
                    <a:pt x="880" y="3458"/>
                  </a:cubicBezTo>
                  <a:cubicBezTo>
                    <a:pt x="148" y="4949"/>
                    <a:pt x="0" y="6475"/>
                    <a:pt x="591" y="8030"/>
                  </a:cubicBezTo>
                  <a:cubicBezTo>
                    <a:pt x="795" y="8557"/>
                    <a:pt x="1027" y="9085"/>
                    <a:pt x="1259" y="9612"/>
                  </a:cubicBezTo>
                  <a:cubicBezTo>
                    <a:pt x="2202" y="11546"/>
                    <a:pt x="3341" y="13361"/>
                    <a:pt x="4572" y="15119"/>
                  </a:cubicBezTo>
                  <a:cubicBezTo>
                    <a:pt x="5163" y="16026"/>
                    <a:pt x="5803" y="16877"/>
                    <a:pt x="6450" y="17784"/>
                  </a:cubicBezTo>
                  <a:cubicBezTo>
                    <a:pt x="6569" y="17672"/>
                    <a:pt x="6625" y="17609"/>
                    <a:pt x="6682" y="17524"/>
                  </a:cubicBezTo>
                  <a:cubicBezTo>
                    <a:pt x="7737" y="15998"/>
                    <a:pt x="8820" y="14472"/>
                    <a:pt x="9847" y="12925"/>
                  </a:cubicBezTo>
                  <a:cubicBezTo>
                    <a:pt x="10754" y="11483"/>
                    <a:pt x="11577" y="9992"/>
                    <a:pt x="12224" y="8409"/>
                  </a:cubicBezTo>
                  <a:cubicBezTo>
                    <a:pt x="12751" y="7122"/>
                    <a:pt x="12864" y="5828"/>
                    <a:pt x="12456" y="4485"/>
                  </a:cubicBezTo>
                  <a:cubicBezTo>
                    <a:pt x="11752" y="2023"/>
                    <a:pt x="9586" y="230"/>
                    <a:pt x="7033" y="26"/>
                  </a:cubicBezTo>
                  <a:cubicBezTo>
                    <a:pt x="6845" y="9"/>
                    <a:pt x="6657" y="1"/>
                    <a:pt x="6470" y="1"/>
                  </a:cubicBezTo>
                  <a:close/>
                </a:path>
              </a:pathLst>
            </a:custGeom>
            <a:solidFill>
              <a:schemeClr val="lt1"/>
            </a:solidFill>
            <a:ln>
              <a:noFill/>
            </a:ln>
            <a:effectLst>
              <a:outerShdw blurRad="128588" rotWithShape="0" algn="bl" dir="8280000" dist="295275">
                <a:schemeClr val="dk1">
                  <a:alpha val="25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4" name="Google Shape;4094;p91"/>
            <p:cNvGrpSpPr/>
            <p:nvPr/>
          </p:nvGrpSpPr>
          <p:grpSpPr>
            <a:xfrm>
              <a:off x="5216972" y="996450"/>
              <a:ext cx="4341495" cy="1959215"/>
              <a:chOff x="5619422" y="1000275"/>
              <a:chExt cx="4341495" cy="1959215"/>
            </a:xfrm>
          </p:grpSpPr>
          <p:sp>
            <p:nvSpPr>
              <p:cNvPr id="4095" name="Google Shape;4095;p91"/>
              <p:cNvSpPr/>
              <p:nvPr/>
            </p:nvSpPr>
            <p:spPr>
              <a:xfrm>
                <a:off x="8545491" y="2579166"/>
                <a:ext cx="1415426" cy="380324"/>
              </a:xfrm>
              <a:custGeom>
                <a:rect b="b" l="l" r="r" t="t"/>
                <a:pathLst>
                  <a:path extrusionOk="0" h="3693" w="13744">
                    <a:moveTo>
                      <a:pt x="13743" y="3693"/>
                    </a:moveTo>
                    <a:lnTo>
                      <a:pt x="13743" y="3489"/>
                    </a:lnTo>
                    <a:cubicBezTo>
                      <a:pt x="13743" y="1555"/>
                      <a:pt x="11894" y="1"/>
                      <a:pt x="9608" y="1"/>
                    </a:cubicBezTo>
                    <a:cubicBezTo>
                      <a:pt x="7850" y="1"/>
                      <a:pt x="6359" y="943"/>
                      <a:pt x="5768" y="2230"/>
                    </a:cubicBezTo>
                    <a:cubicBezTo>
                      <a:pt x="5156" y="1674"/>
                      <a:pt x="4277" y="1323"/>
                      <a:pt x="3306" y="1323"/>
                    </a:cubicBezTo>
                    <a:cubicBezTo>
                      <a:pt x="1639" y="1323"/>
                      <a:pt x="261" y="2350"/>
                      <a:pt x="1" y="369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91"/>
              <p:cNvSpPr/>
              <p:nvPr/>
            </p:nvSpPr>
            <p:spPr>
              <a:xfrm>
                <a:off x="5619422" y="2205395"/>
                <a:ext cx="958632" cy="256898"/>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91"/>
              <p:cNvSpPr/>
              <p:nvPr/>
            </p:nvSpPr>
            <p:spPr>
              <a:xfrm>
                <a:off x="8139346" y="1000275"/>
                <a:ext cx="657111" cy="176099"/>
              </a:xfrm>
              <a:custGeom>
                <a:rect b="b" l="l" r="r" t="t"/>
                <a:pathLst>
                  <a:path extrusionOk="0" h="4045" w="15093">
                    <a:moveTo>
                      <a:pt x="15065" y="4045"/>
                    </a:moveTo>
                    <a:cubicBezTo>
                      <a:pt x="15065" y="3989"/>
                      <a:pt x="15093" y="3904"/>
                      <a:pt x="15093" y="3813"/>
                    </a:cubicBezTo>
                    <a:cubicBezTo>
                      <a:pt x="15093" y="1703"/>
                      <a:pt x="13046" y="1"/>
                      <a:pt x="10550" y="1"/>
                    </a:cubicBezTo>
                    <a:cubicBezTo>
                      <a:pt x="8615" y="1"/>
                      <a:pt x="6977" y="1028"/>
                      <a:pt x="6330" y="2462"/>
                    </a:cubicBezTo>
                    <a:cubicBezTo>
                      <a:pt x="5662" y="1851"/>
                      <a:pt x="4691" y="1471"/>
                      <a:pt x="3636" y="1471"/>
                    </a:cubicBezTo>
                    <a:cubicBezTo>
                      <a:pt x="1793" y="1471"/>
                      <a:pt x="295" y="2582"/>
                      <a:pt x="0" y="404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1" name="Shape 4101"/>
        <p:cNvGrpSpPr/>
        <p:nvPr/>
      </p:nvGrpSpPr>
      <p:grpSpPr>
        <a:xfrm>
          <a:off x="0" y="0"/>
          <a:ext cx="0" cy="0"/>
          <a:chOff x="0" y="0"/>
          <a:chExt cx="0" cy="0"/>
        </a:xfrm>
      </p:grpSpPr>
      <p:sp>
        <p:nvSpPr>
          <p:cNvPr id="4102" name="Google Shape;4102;p92"/>
          <p:cNvSpPr txBox="1"/>
          <p:nvPr>
            <p:ph type="ctrTitle"/>
          </p:nvPr>
        </p:nvSpPr>
        <p:spPr>
          <a:xfrm>
            <a:off x="752600" y="793375"/>
            <a:ext cx="4379400" cy="10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4103" name="Google Shape;4103;p92"/>
          <p:cNvSpPr/>
          <p:nvPr/>
        </p:nvSpPr>
        <p:spPr>
          <a:xfrm>
            <a:off x="799225" y="3788100"/>
            <a:ext cx="4368300" cy="320100"/>
          </a:xfrm>
          <a:prstGeom prst="roundRect">
            <a:avLst>
              <a:gd fmla="val 16667"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4104" name="Google Shape;4104;p92"/>
          <p:cNvSpPr txBox="1"/>
          <p:nvPr>
            <p:ph idx="1" type="subTitle"/>
          </p:nvPr>
        </p:nvSpPr>
        <p:spPr>
          <a:xfrm>
            <a:off x="806850" y="1649575"/>
            <a:ext cx="7530300" cy="3255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Racial and Age Demographics: </a:t>
            </a:r>
            <a:r>
              <a:rPr lang="en" u="sng">
                <a:solidFill>
                  <a:schemeClr val="hlink"/>
                </a:solidFill>
                <a:hlinkClick r:id="rId3"/>
              </a:rPr>
              <a:t>https://www.census.gov/quickfacts/</a:t>
            </a:r>
            <a:r>
              <a:rPr lang="en"/>
              <a:t> </a:t>
            </a:r>
            <a:endParaRPr/>
          </a:p>
          <a:p>
            <a:pPr indent="-304800" lvl="0" marL="457200" rtl="0" algn="l">
              <a:spcBef>
                <a:spcPts val="0"/>
              </a:spcBef>
              <a:spcAft>
                <a:spcPts val="0"/>
              </a:spcAft>
              <a:buSzPts val="1200"/>
              <a:buChar char="●"/>
            </a:pPr>
            <a:r>
              <a:rPr lang="en"/>
              <a:t>Income: </a:t>
            </a:r>
            <a:r>
              <a:rPr lang="en" u="sng">
                <a:solidFill>
                  <a:schemeClr val="hlink"/>
                </a:solidFill>
                <a:hlinkClick r:id="rId4"/>
              </a:rPr>
              <a:t>https://www.stlouisfed.org/</a:t>
            </a:r>
            <a:r>
              <a:rPr lang="en"/>
              <a:t> </a:t>
            </a:r>
            <a:endParaRPr/>
          </a:p>
          <a:p>
            <a:pPr indent="-304800" lvl="0" marL="457200" rtl="0" algn="l">
              <a:spcBef>
                <a:spcPts val="0"/>
              </a:spcBef>
              <a:spcAft>
                <a:spcPts val="0"/>
              </a:spcAft>
              <a:buSzPts val="1200"/>
              <a:buChar char="●"/>
            </a:pPr>
            <a:r>
              <a:rPr lang="en"/>
              <a:t>Housing: </a:t>
            </a:r>
            <a:r>
              <a:rPr lang="en" u="sng">
                <a:solidFill>
                  <a:schemeClr val="hlink"/>
                </a:solidFill>
                <a:hlinkClick r:id="rId5"/>
              </a:rPr>
              <a:t>https://www.nar.realtor/sites/default/files/2024-11/metro-home-prices-q3-2024-single-family-2024-11-07.pdf</a:t>
            </a:r>
            <a:r>
              <a:rPr lang="en"/>
              <a:t> </a:t>
            </a:r>
            <a:endParaRPr/>
          </a:p>
          <a:p>
            <a:pPr indent="-304800" lvl="0" marL="457200" rtl="0" algn="l">
              <a:spcBef>
                <a:spcPts val="0"/>
              </a:spcBef>
              <a:spcAft>
                <a:spcPts val="0"/>
              </a:spcAft>
              <a:buSzPts val="1200"/>
              <a:buChar char="●"/>
            </a:pPr>
            <a:r>
              <a:rPr lang="en"/>
              <a:t>Milk Prices: </a:t>
            </a:r>
            <a:r>
              <a:rPr lang="en" u="sng">
                <a:solidFill>
                  <a:schemeClr val="hlink"/>
                </a:solidFill>
                <a:hlinkClick r:id="rId6"/>
              </a:rPr>
              <a:t>https://downloads.usda.library.cornell.edu/usda-esmis/files/0p097320x/kh04gh647/3n205t67t/AMS_3356.PDF&amp;sa=D&amp;source=docs&amp;ust=1733430203335559&amp;usg=AOvVaw2nOfuBpZaOUdQNtP0i-Oy1</a:t>
            </a:r>
            <a:endParaRPr/>
          </a:p>
          <a:p>
            <a:pPr indent="-304800" lvl="0" marL="457200" rtl="0" algn="l">
              <a:spcBef>
                <a:spcPts val="0"/>
              </a:spcBef>
              <a:spcAft>
                <a:spcPts val="0"/>
              </a:spcAft>
              <a:buSzPts val="1200"/>
              <a:buChar char="●"/>
            </a:pPr>
            <a:r>
              <a:rPr lang="en"/>
              <a:t>Walkability: </a:t>
            </a:r>
            <a:r>
              <a:rPr lang="en" u="sng">
                <a:solidFill>
                  <a:schemeClr val="hlink"/>
                </a:solidFill>
                <a:hlinkClick r:id="rId7"/>
              </a:rPr>
              <a:t>https://www.epa.gov/smartgrowth/national-walkability-index-user-guide-and-methodology</a:t>
            </a:r>
            <a:endParaRPr/>
          </a:p>
          <a:p>
            <a:pPr indent="-304800" lvl="0" marL="457200" rtl="0" algn="l">
              <a:spcBef>
                <a:spcPts val="0"/>
              </a:spcBef>
              <a:spcAft>
                <a:spcPts val="0"/>
              </a:spcAft>
              <a:buSzPts val="1200"/>
              <a:buChar char="●"/>
            </a:pPr>
            <a:r>
              <a:rPr lang="en"/>
              <a:t>Crime: </a:t>
            </a:r>
            <a:r>
              <a:rPr lang="en" u="sng">
                <a:solidFill>
                  <a:schemeClr val="hlink"/>
                </a:solidFill>
                <a:hlinkClick r:id="rId8"/>
              </a:rPr>
              <a:t>https://cde.ucr.cjis.gov/LATEST/webapp/#/pages/explorer/crime/crime-trend</a:t>
            </a:r>
            <a:r>
              <a:rPr lang="en"/>
              <a:t> </a:t>
            </a:r>
            <a:endParaRPr/>
          </a:p>
          <a:p>
            <a:pPr indent="-304800" lvl="0" marL="457200" rtl="0" algn="l">
              <a:spcBef>
                <a:spcPts val="0"/>
              </a:spcBef>
              <a:spcAft>
                <a:spcPts val="0"/>
              </a:spcAft>
              <a:buSzPts val="1200"/>
              <a:buChar char="●"/>
            </a:pPr>
            <a:r>
              <a:rPr lang="en"/>
              <a:t>2024 Election Voting: </a:t>
            </a:r>
            <a:r>
              <a:rPr lang="en" sz="1100" u="sng">
                <a:solidFill>
                  <a:srgbClr val="1155CC"/>
                </a:solidFill>
                <a:hlinkClick r:id="rId9">
                  <a:extLst>
                    <a:ext uri="{A12FA001-AC4F-418D-AE19-62706E023703}">
                      <ahyp:hlinkClr val="tx"/>
                    </a:ext>
                  </a:extLst>
                </a:hlinkClick>
              </a:rPr>
              <a:t>https://github.com/tonmcg/US_County_Level_Election_Results_08-24/blob/master/2024_US_County_Level_Presidential_Results.csv</a:t>
            </a:r>
            <a:endParaRPr/>
          </a:p>
          <a:p>
            <a:pPr indent="-304800" lvl="0" marL="457200" rtl="0" algn="l">
              <a:spcBef>
                <a:spcPts val="0"/>
              </a:spcBef>
              <a:spcAft>
                <a:spcPts val="0"/>
              </a:spcAft>
              <a:buSzPts val="1200"/>
              <a:buChar char="●"/>
            </a:pPr>
            <a:r>
              <a:rPr lang="en"/>
              <a:t>Streamlit Documentation: https://docs.streamlit.io/</a:t>
            </a:r>
            <a:endParaRPr/>
          </a:p>
          <a:p>
            <a:pPr indent="0" lvl="0" marL="457200" rtl="0" algn="l">
              <a:spcBef>
                <a:spcPts val="0"/>
              </a:spcBef>
              <a:spcAft>
                <a:spcPts val="0"/>
              </a:spcAft>
              <a:buNone/>
            </a:pPr>
            <a:r>
              <a:t/>
            </a:r>
            <a:endParaRPr sz="1100">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Rental Housing Marketing Plan by Slidesgo">
  <a:themeElements>
    <a:clrScheme name="Simple Light">
      <a:dk1>
        <a:srgbClr val="4C4557"/>
      </a:dk1>
      <a:lt1>
        <a:srgbClr val="BD6877"/>
      </a:lt1>
      <a:dk2>
        <a:srgbClr val="FAE9DC"/>
      </a:dk2>
      <a:lt2>
        <a:srgbClr val="F9D0C8"/>
      </a:lt2>
      <a:accent1>
        <a:srgbClr val="53A789"/>
      </a:accent1>
      <a:accent2>
        <a:srgbClr val="6BDD96"/>
      </a:accent2>
      <a:accent3>
        <a:srgbClr val="332B45"/>
      </a:accent3>
      <a:accent4>
        <a:srgbClr val="FFFFFF"/>
      </a:accent4>
      <a:accent5>
        <a:srgbClr val="FFFFFF"/>
      </a:accent5>
      <a:accent6>
        <a:srgbClr val="FFFFFF"/>
      </a:accent6>
      <a:hlink>
        <a:srgbClr val="4E49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Rental Housing Marketing Plan by Slidesgo">
  <a:themeElements>
    <a:clrScheme name="Simple Light">
      <a:dk1>
        <a:srgbClr val="4C4557"/>
      </a:dk1>
      <a:lt1>
        <a:srgbClr val="BD6877"/>
      </a:lt1>
      <a:dk2>
        <a:srgbClr val="FAE9DC"/>
      </a:dk2>
      <a:lt2>
        <a:srgbClr val="F9D0C8"/>
      </a:lt2>
      <a:accent1>
        <a:srgbClr val="53A789"/>
      </a:accent1>
      <a:accent2>
        <a:srgbClr val="6BDD96"/>
      </a:accent2>
      <a:accent3>
        <a:srgbClr val="332B45"/>
      </a:accent3>
      <a:accent4>
        <a:srgbClr val="FFFFFF"/>
      </a:accent4>
      <a:accent5>
        <a:srgbClr val="FFFFFF"/>
      </a:accent5>
      <a:accent6>
        <a:srgbClr val="FFFFFF"/>
      </a:accent6>
      <a:hlink>
        <a:srgbClr val="4E49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Rental Housing Marketing Plan by Slidesgo">
  <a:themeElements>
    <a:clrScheme name="Simple Light">
      <a:dk1>
        <a:srgbClr val="4C4557"/>
      </a:dk1>
      <a:lt1>
        <a:srgbClr val="BD6877"/>
      </a:lt1>
      <a:dk2>
        <a:srgbClr val="FAE9DC"/>
      </a:dk2>
      <a:lt2>
        <a:srgbClr val="F9D0C8"/>
      </a:lt2>
      <a:accent1>
        <a:srgbClr val="53A789"/>
      </a:accent1>
      <a:accent2>
        <a:srgbClr val="6BDD96"/>
      </a:accent2>
      <a:accent3>
        <a:srgbClr val="332B45"/>
      </a:accent3>
      <a:accent4>
        <a:srgbClr val="FFFFFF"/>
      </a:accent4>
      <a:accent5>
        <a:srgbClr val="FFFFFF"/>
      </a:accent5>
      <a:accent6>
        <a:srgbClr val="FFFFFF"/>
      </a:accent6>
      <a:hlink>
        <a:srgbClr val="4E49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